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62" r:id="rId4"/>
    <p:sldId id="263" r:id="rId5"/>
    <p:sldId id="265" r:id="rId6"/>
    <p:sldId id="266" r:id="rId7"/>
    <p:sldId id="272" r:id="rId8"/>
    <p:sldId id="271" r:id="rId9"/>
    <p:sldId id="268" r:id="rId10"/>
    <p:sldId id="269" r:id="rId11"/>
    <p:sldId id="270" r:id="rId12"/>
    <p:sldId id="278" r:id="rId13"/>
    <p:sldId id="283" r:id="rId14"/>
    <p:sldId id="279" r:id="rId15"/>
    <p:sldId id="273" r:id="rId16"/>
    <p:sldId id="274" r:id="rId17"/>
    <p:sldId id="276" r:id="rId18"/>
    <p:sldId id="280" r:id="rId19"/>
    <p:sldId id="281" r:id="rId20"/>
    <p:sldId id="282" r:id="rId21"/>
    <p:sldId id="296" r:id="rId22"/>
    <p:sldId id="284" r:id="rId23"/>
    <p:sldId id="286" r:id="rId24"/>
    <p:sldId id="285" r:id="rId25"/>
    <p:sldId id="297" r:id="rId26"/>
    <p:sldId id="293" r:id="rId27"/>
    <p:sldId id="294" r:id="rId28"/>
    <p:sldId id="29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notesMaster" Target="notesMasters/notesMaster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F318B6-4B50-0E4F-9825-71E83950B868}" type="doc">
      <dgm:prSet loTypeId="urn:microsoft.com/office/officeart/2008/layout/HorizontalMultiLevelHierarchy" loCatId="hierarchy" qsTypeId="urn:microsoft.com/office/officeart/2005/8/quickstyle/3d9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3DB658F-BA86-BB42-8BB1-53DE60C1D08E}">
      <dgm:prSet phldrT="[Text]" phldr="0" custT="1"/>
      <dgm:spPr/>
      <dgm:t>
        <a:bodyPr/>
        <a:lstStyle/>
        <a:p>
          <a:pPr algn="ctr"/>
          <a:r>
            <a:rPr lang="en-US" sz="2800" b="1">
              <a:latin typeface="Amasis MT Pro Black" panose="02000000000000000000" pitchFamily="2" charset="0"/>
              <a:ea typeface="Amasis MT Pro Black" panose="02000000000000000000" pitchFamily="2" charset="0"/>
            </a:rPr>
            <a:t>COMPUTER</a:t>
          </a:r>
          <a:r>
            <a:rPr lang="en-US" sz="2800" b="1"/>
            <a:t> </a:t>
          </a:r>
          <a:r>
            <a:rPr lang="en-US" sz="2800" b="1">
              <a:latin typeface="Amasis MT Pro Black" panose="02000000000000000000" pitchFamily="2" charset="0"/>
              <a:ea typeface="Amasis MT Pro Black" panose="02000000000000000000" pitchFamily="2" charset="0"/>
            </a:rPr>
            <a:t>NETWORK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0"/>
              </a:ext>
            </a:extLst>
          </dgm14:cNvPr>
        </a:ext>
      </dgm:extLst>
    </dgm:pt>
    <dgm:pt modelId="{F4ACE6AE-D57F-BA43-AA6D-632286F66FAC}" type="parTrans" cxnId="{25B78B08-2709-8F4B-B66F-EF409584F1A1}">
      <dgm:prSet/>
      <dgm:spPr/>
      <dgm:t>
        <a:bodyPr/>
        <a:lstStyle/>
        <a:p>
          <a:pPr algn="ctr"/>
          <a:endParaRPr lang="en-US" b="1"/>
        </a:p>
      </dgm:t>
    </dgm:pt>
    <dgm:pt modelId="{06FF3E96-D21E-3E4F-9560-F0A854B92645}" type="sibTrans" cxnId="{25B78B08-2709-8F4B-B66F-EF409584F1A1}">
      <dgm:prSet/>
      <dgm:spPr/>
      <dgm:t>
        <a:bodyPr/>
        <a:lstStyle/>
        <a:p>
          <a:pPr algn="ctr"/>
          <a:endParaRPr lang="en-US" b="1"/>
        </a:p>
      </dgm:t>
    </dgm:pt>
    <dgm:pt modelId="{E16D5EBB-C0F6-6345-8512-5982D334EF43}">
      <dgm:prSet phldrT="[Text]" phldr="0"/>
      <dgm:spPr/>
      <dgm:t>
        <a:bodyPr/>
        <a:lstStyle/>
        <a:p>
          <a:pPr algn="ctr"/>
          <a:r>
            <a:rPr lang="en-US" b="1">
              <a:latin typeface="Amasis MT Pro Black" panose="02000000000000000000" pitchFamily="2" charset="0"/>
              <a:ea typeface="Amasis MT Pro Black" panose="02000000000000000000" pitchFamily="2" charset="0"/>
            </a:rPr>
            <a:t>Basis of Size</a:t>
          </a:r>
        </a:p>
      </dgm:t>
    </dgm:pt>
    <dgm:pt modelId="{DA8ADF71-ED2D-A345-B2A6-2085C46B6256}" type="parTrans" cxnId="{BA7A185E-3BAA-A349-9248-56C86E45F177}">
      <dgm:prSet/>
      <dgm:spPr/>
      <dgm:t>
        <a:bodyPr/>
        <a:lstStyle/>
        <a:p>
          <a:pPr algn="ctr"/>
          <a:endParaRPr lang="en-US" b="1"/>
        </a:p>
      </dgm:t>
    </dgm:pt>
    <dgm:pt modelId="{8163AC25-674E-8A43-8F39-5C9F6D0F95FE}" type="sibTrans" cxnId="{BA7A185E-3BAA-A349-9248-56C86E45F177}">
      <dgm:prSet/>
      <dgm:spPr/>
      <dgm:t>
        <a:bodyPr/>
        <a:lstStyle/>
        <a:p>
          <a:pPr algn="ctr"/>
          <a:endParaRPr lang="en-US" b="1"/>
        </a:p>
      </dgm:t>
    </dgm:pt>
    <dgm:pt modelId="{E0D826A3-BD4B-5641-A9F8-D49F18F4ED1D}">
      <dgm:prSet phldrT="[Text]" phldr="0"/>
      <dgm:spPr/>
      <dgm:t>
        <a:bodyPr/>
        <a:lstStyle/>
        <a:p>
          <a:pPr algn="ctr"/>
          <a:r>
            <a:rPr lang="en-US" b="1">
              <a:latin typeface="Amasis MT Pro Black" panose="02000000000000000000" pitchFamily="2" charset="0"/>
              <a:ea typeface="Amasis MT Pro Black" panose="02000000000000000000" pitchFamily="2" charset="0"/>
            </a:rPr>
            <a:t>PAN</a:t>
          </a:r>
        </a:p>
      </dgm:t>
    </dgm:pt>
    <dgm:pt modelId="{C4950015-3AC1-0D49-AC21-0AE563B62CA6}" type="parTrans" cxnId="{865AB619-FD0B-A247-8080-63BC095609AE}">
      <dgm:prSet/>
      <dgm:spPr/>
      <dgm:t>
        <a:bodyPr/>
        <a:lstStyle/>
        <a:p>
          <a:pPr algn="ctr"/>
          <a:endParaRPr lang="en-US" b="1"/>
        </a:p>
      </dgm:t>
    </dgm:pt>
    <dgm:pt modelId="{BD6098BC-C71A-F843-AC0F-D658D4AAF776}" type="sibTrans" cxnId="{865AB619-FD0B-A247-8080-63BC095609AE}">
      <dgm:prSet/>
      <dgm:spPr/>
      <dgm:t>
        <a:bodyPr/>
        <a:lstStyle/>
        <a:p>
          <a:pPr algn="ctr"/>
          <a:endParaRPr lang="en-US" b="1"/>
        </a:p>
      </dgm:t>
    </dgm:pt>
    <dgm:pt modelId="{FCF30D79-94AF-0E40-B6AD-459ECA3D7130}">
      <dgm:prSet phldrT="[Text]" phldr="0"/>
      <dgm:spPr/>
      <dgm:t>
        <a:bodyPr/>
        <a:lstStyle/>
        <a:p>
          <a:pPr algn="ctr"/>
          <a:r>
            <a:rPr lang="en-US" b="1">
              <a:latin typeface="Amasis MT Pro Black" panose="02000000000000000000" pitchFamily="2" charset="0"/>
              <a:ea typeface="Amasis MT Pro Black" panose="02000000000000000000" pitchFamily="2" charset="0"/>
            </a:rPr>
            <a:t>Basis of Architecture</a:t>
          </a:r>
        </a:p>
      </dgm:t>
    </dgm:pt>
    <dgm:pt modelId="{E94706E7-4203-F548-AAC7-09A8D5E033AA}" type="parTrans" cxnId="{258FD48B-9DC5-A647-9EED-68C2EFAA4E8C}">
      <dgm:prSet/>
      <dgm:spPr/>
      <dgm:t>
        <a:bodyPr/>
        <a:lstStyle/>
        <a:p>
          <a:endParaRPr lang="en-US" b="1"/>
        </a:p>
      </dgm:t>
    </dgm:pt>
    <dgm:pt modelId="{46F9D624-3E90-5A49-97F4-F722FE3BABE7}" type="sibTrans" cxnId="{258FD48B-9DC5-A647-9EED-68C2EFAA4E8C}">
      <dgm:prSet/>
      <dgm:spPr/>
      <dgm:t>
        <a:bodyPr/>
        <a:lstStyle/>
        <a:p>
          <a:endParaRPr lang="en-US" b="1"/>
        </a:p>
      </dgm:t>
    </dgm:pt>
    <dgm:pt modelId="{5EDB7650-46FE-A547-B83B-2035D8DD4949}">
      <dgm:prSet/>
      <dgm:spPr/>
      <dgm:t>
        <a:bodyPr/>
        <a:lstStyle/>
        <a:p>
          <a:r>
            <a:rPr lang="en-US" b="1">
              <a:latin typeface="Amasis MT Pro Black" panose="02000000000000000000" pitchFamily="2" charset="0"/>
              <a:ea typeface="Amasis MT Pro Black" panose="02000000000000000000" pitchFamily="2" charset="0"/>
            </a:rPr>
            <a:t>Client-Server</a:t>
          </a:r>
        </a:p>
      </dgm:t>
    </dgm:pt>
    <dgm:pt modelId="{81441546-961E-2943-B1ED-974095200CC9}" type="parTrans" cxnId="{C203FD84-EDB0-BC40-90C3-33EAE1C5369A}">
      <dgm:prSet/>
      <dgm:spPr/>
      <dgm:t>
        <a:bodyPr/>
        <a:lstStyle/>
        <a:p>
          <a:endParaRPr lang="en-US" b="1"/>
        </a:p>
      </dgm:t>
    </dgm:pt>
    <dgm:pt modelId="{8FBB8E9C-C3D1-5049-9FC3-FFE3A0F017F2}" type="sibTrans" cxnId="{C203FD84-EDB0-BC40-90C3-33EAE1C5369A}">
      <dgm:prSet/>
      <dgm:spPr/>
      <dgm:t>
        <a:bodyPr/>
        <a:lstStyle/>
        <a:p>
          <a:endParaRPr lang="en-US" b="1"/>
        </a:p>
      </dgm:t>
    </dgm:pt>
    <dgm:pt modelId="{6D8DA12D-3887-394E-B637-56C909623B94}">
      <dgm:prSet/>
      <dgm:spPr/>
      <dgm:t>
        <a:bodyPr/>
        <a:lstStyle/>
        <a:p>
          <a:r>
            <a:rPr lang="en-US" b="1">
              <a:latin typeface="Amasis MT Pro Black" panose="02000000000000000000" pitchFamily="2" charset="0"/>
              <a:ea typeface="Amasis MT Pro Black" panose="02000000000000000000" pitchFamily="2" charset="0"/>
            </a:rPr>
            <a:t>LAN</a:t>
          </a:r>
        </a:p>
      </dgm:t>
    </dgm:pt>
    <dgm:pt modelId="{3C7D5BEC-EF0B-1943-80C4-D8A3F41A503B}" type="parTrans" cxnId="{3CBFF75E-7F39-424C-A4A2-C4E09F939CA4}">
      <dgm:prSet/>
      <dgm:spPr/>
      <dgm:t>
        <a:bodyPr/>
        <a:lstStyle/>
        <a:p>
          <a:endParaRPr lang="en-US" b="1"/>
        </a:p>
      </dgm:t>
    </dgm:pt>
    <dgm:pt modelId="{B02D214F-9CA4-2B42-97F5-1D8152420712}" type="sibTrans" cxnId="{3CBFF75E-7F39-424C-A4A2-C4E09F939CA4}">
      <dgm:prSet/>
      <dgm:spPr/>
      <dgm:t>
        <a:bodyPr/>
        <a:lstStyle/>
        <a:p>
          <a:endParaRPr lang="en-US" b="1"/>
        </a:p>
      </dgm:t>
    </dgm:pt>
    <dgm:pt modelId="{F67A95CA-B499-1744-84BC-EC1CF7A133D8}">
      <dgm:prSet/>
      <dgm:spPr/>
      <dgm:t>
        <a:bodyPr/>
        <a:lstStyle/>
        <a:p>
          <a:r>
            <a:rPr lang="en-US" b="1">
              <a:latin typeface="Amasis MT Pro Black" panose="02000000000000000000" pitchFamily="2" charset="0"/>
              <a:ea typeface="Amasis MT Pro Black" panose="02000000000000000000" pitchFamily="2" charset="0"/>
            </a:rPr>
            <a:t>MAN</a:t>
          </a:r>
        </a:p>
      </dgm:t>
    </dgm:pt>
    <dgm:pt modelId="{986B3566-D607-A941-B55E-8E103F100C07}" type="parTrans" cxnId="{E3FEC42B-90FB-EB43-9BD7-8B2676DEA0D2}">
      <dgm:prSet/>
      <dgm:spPr/>
      <dgm:t>
        <a:bodyPr/>
        <a:lstStyle/>
        <a:p>
          <a:endParaRPr lang="en-US" b="1"/>
        </a:p>
      </dgm:t>
    </dgm:pt>
    <dgm:pt modelId="{354A6962-7DE0-5642-A9AD-B99B691001F9}" type="sibTrans" cxnId="{E3FEC42B-90FB-EB43-9BD7-8B2676DEA0D2}">
      <dgm:prSet/>
      <dgm:spPr/>
      <dgm:t>
        <a:bodyPr/>
        <a:lstStyle/>
        <a:p>
          <a:endParaRPr lang="en-US" b="1"/>
        </a:p>
      </dgm:t>
    </dgm:pt>
    <dgm:pt modelId="{79F3CFD2-111C-5D4F-A92F-7E912339E495}">
      <dgm:prSet/>
      <dgm:spPr/>
      <dgm:t>
        <a:bodyPr/>
        <a:lstStyle/>
        <a:p>
          <a:r>
            <a:rPr lang="en-US" b="1">
              <a:latin typeface="Amasis MT Pro Black" panose="02000000000000000000" pitchFamily="2" charset="0"/>
              <a:ea typeface="Amasis MT Pro Black" panose="02000000000000000000" pitchFamily="2" charset="0"/>
            </a:rPr>
            <a:t>WAN</a:t>
          </a:r>
        </a:p>
      </dgm:t>
    </dgm:pt>
    <dgm:pt modelId="{1CEB75F3-902C-4D41-A404-7F5B7D1A182E}" type="parTrans" cxnId="{C1034C54-E994-1744-B0F2-19FF7BB1104E}">
      <dgm:prSet/>
      <dgm:spPr/>
      <dgm:t>
        <a:bodyPr/>
        <a:lstStyle/>
        <a:p>
          <a:endParaRPr lang="en-US" b="1"/>
        </a:p>
      </dgm:t>
    </dgm:pt>
    <dgm:pt modelId="{72E384EE-F72F-AE44-90EF-BB0AA7353624}" type="sibTrans" cxnId="{C1034C54-E994-1744-B0F2-19FF7BB1104E}">
      <dgm:prSet/>
      <dgm:spPr/>
      <dgm:t>
        <a:bodyPr/>
        <a:lstStyle/>
        <a:p>
          <a:endParaRPr lang="en-US" b="1"/>
        </a:p>
      </dgm:t>
    </dgm:pt>
    <dgm:pt modelId="{1382FEBC-FC8D-2840-8D4B-F23BE4AE6933}">
      <dgm:prSet/>
      <dgm:spPr/>
      <dgm:t>
        <a:bodyPr/>
        <a:lstStyle/>
        <a:p>
          <a:r>
            <a:rPr lang="en-US" b="1">
              <a:latin typeface="Amasis MT Pro Black" panose="02000000000000000000" pitchFamily="2" charset="0"/>
              <a:ea typeface="Amasis MT Pro Black" panose="02000000000000000000" pitchFamily="2" charset="0"/>
            </a:rPr>
            <a:t>Peer-to-Peer</a:t>
          </a:r>
        </a:p>
      </dgm:t>
    </dgm:pt>
    <dgm:pt modelId="{1580061B-C78C-5749-AA90-6961E0A5E0FF}" type="parTrans" cxnId="{1B33BBEF-DA1C-C249-A6CF-B24AB3B66D9A}">
      <dgm:prSet/>
      <dgm:spPr/>
      <dgm:t>
        <a:bodyPr/>
        <a:lstStyle/>
        <a:p>
          <a:endParaRPr lang="en-US" b="1"/>
        </a:p>
      </dgm:t>
    </dgm:pt>
    <dgm:pt modelId="{E579ADC5-4F7E-3643-AF84-76BEB052886F}" type="sibTrans" cxnId="{1B33BBEF-DA1C-C249-A6CF-B24AB3B66D9A}">
      <dgm:prSet/>
      <dgm:spPr/>
      <dgm:t>
        <a:bodyPr/>
        <a:lstStyle/>
        <a:p>
          <a:endParaRPr lang="en-US" b="1"/>
        </a:p>
      </dgm:t>
    </dgm:pt>
    <dgm:pt modelId="{2577ED5A-1DA5-4846-924C-CDE3CCBBEBAF}" type="pres">
      <dgm:prSet presAssocID="{95F318B6-4B50-0E4F-9825-71E83950B86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8ABC105-0FAC-1345-AA63-B093C23E8B04}" type="pres">
      <dgm:prSet presAssocID="{43DB658F-BA86-BB42-8BB1-53DE60C1D08E}" presName="root1" presStyleCnt="0"/>
      <dgm:spPr/>
    </dgm:pt>
    <dgm:pt modelId="{76FA16E5-9D7C-7945-8F6C-1B67D6502A45}" type="pres">
      <dgm:prSet presAssocID="{43DB658F-BA86-BB42-8BB1-53DE60C1D08E}" presName="LevelOneTextNode" presStyleLbl="node0" presStyleIdx="0" presStyleCnt="1">
        <dgm:presLayoutVars>
          <dgm:chPref val="3"/>
        </dgm:presLayoutVars>
      </dgm:prSet>
      <dgm:spPr/>
    </dgm:pt>
    <dgm:pt modelId="{5F733688-1AC6-6241-B67F-8936C3D3899B}" type="pres">
      <dgm:prSet presAssocID="{43DB658F-BA86-BB42-8BB1-53DE60C1D08E}" presName="level2hierChild" presStyleCnt="0"/>
      <dgm:spPr/>
    </dgm:pt>
    <dgm:pt modelId="{D9D75EA6-A749-3547-9465-7944BAB57575}" type="pres">
      <dgm:prSet presAssocID="{DA8ADF71-ED2D-A345-B2A6-2085C46B6256}" presName="conn2-1" presStyleLbl="parChTrans1D2" presStyleIdx="0" presStyleCnt="2"/>
      <dgm:spPr/>
    </dgm:pt>
    <dgm:pt modelId="{D190AF58-AD60-2B46-B617-0C4DE2186396}" type="pres">
      <dgm:prSet presAssocID="{DA8ADF71-ED2D-A345-B2A6-2085C46B6256}" presName="connTx" presStyleLbl="parChTrans1D2" presStyleIdx="0" presStyleCnt="2"/>
      <dgm:spPr/>
    </dgm:pt>
    <dgm:pt modelId="{191726D2-2885-E84C-8B04-2ED09A750B53}" type="pres">
      <dgm:prSet presAssocID="{E16D5EBB-C0F6-6345-8512-5982D334EF43}" presName="root2" presStyleCnt="0"/>
      <dgm:spPr/>
    </dgm:pt>
    <dgm:pt modelId="{5D3EEEAA-9AA0-554E-BCF5-1813283A874A}" type="pres">
      <dgm:prSet presAssocID="{E16D5EBB-C0F6-6345-8512-5982D334EF43}" presName="LevelTwoTextNode" presStyleLbl="node2" presStyleIdx="0" presStyleCnt="2">
        <dgm:presLayoutVars>
          <dgm:chPref val="3"/>
        </dgm:presLayoutVars>
      </dgm:prSet>
      <dgm:spPr/>
    </dgm:pt>
    <dgm:pt modelId="{76F7F46C-3065-D747-BFAA-65198DEA572A}" type="pres">
      <dgm:prSet presAssocID="{E16D5EBB-C0F6-6345-8512-5982D334EF43}" presName="level3hierChild" presStyleCnt="0"/>
      <dgm:spPr/>
    </dgm:pt>
    <dgm:pt modelId="{A1A25A3D-19E0-1F41-A7D8-2865725B5F97}" type="pres">
      <dgm:prSet presAssocID="{C4950015-3AC1-0D49-AC21-0AE563B62CA6}" presName="conn2-1" presStyleLbl="parChTrans1D3" presStyleIdx="0" presStyleCnt="6"/>
      <dgm:spPr/>
    </dgm:pt>
    <dgm:pt modelId="{727BF9DE-CE16-834C-850F-BED75376455A}" type="pres">
      <dgm:prSet presAssocID="{C4950015-3AC1-0D49-AC21-0AE563B62CA6}" presName="connTx" presStyleLbl="parChTrans1D3" presStyleIdx="0" presStyleCnt="6"/>
      <dgm:spPr/>
    </dgm:pt>
    <dgm:pt modelId="{3E9BEB44-B9EF-D84C-BFD9-D3365AEAEBD6}" type="pres">
      <dgm:prSet presAssocID="{E0D826A3-BD4B-5641-A9F8-D49F18F4ED1D}" presName="root2" presStyleCnt="0"/>
      <dgm:spPr/>
    </dgm:pt>
    <dgm:pt modelId="{9840BF86-40C9-3946-B9EE-628C24FC44A2}" type="pres">
      <dgm:prSet presAssocID="{E0D826A3-BD4B-5641-A9F8-D49F18F4ED1D}" presName="LevelTwoTextNode" presStyleLbl="node3" presStyleIdx="0" presStyleCnt="6">
        <dgm:presLayoutVars>
          <dgm:chPref val="3"/>
        </dgm:presLayoutVars>
      </dgm:prSet>
      <dgm:spPr/>
    </dgm:pt>
    <dgm:pt modelId="{9C96249F-D659-E244-AB93-E1D39BF378FB}" type="pres">
      <dgm:prSet presAssocID="{E0D826A3-BD4B-5641-A9F8-D49F18F4ED1D}" presName="level3hierChild" presStyleCnt="0"/>
      <dgm:spPr/>
    </dgm:pt>
    <dgm:pt modelId="{2FEFA4DA-3AD0-314E-BCE2-5F7558C1D4EF}" type="pres">
      <dgm:prSet presAssocID="{3C7D5BEC-EF0B-1943-80C4-D8A3F41A503B}" presName="conn2-1" presStyleLbl="parChTrans1D3" presStyleIdx="1" presStyleCnt="6"/>
      <dgm:spPr/>
    </dgm:pt>
    <dgm:pt modelId="{35F992F1-5524-D34D-820B-D2CCB06B0A8D}" type="pres">
      <dgm:prSet presAssocID="{3C7D5BEC-EF0B-1943-80C4-D8A3F41A503B}" presName="connTx" presStyleLbl="parChTrans1D3" presStyleIdx="1" presStyleCnt="6"/>
      <dgm:spPr/>
    </dgm:pt>
    <dgm:pt modelId="{E0B14253-972A-2741-BAD1-AD9ABBD8449A}" type="pres">
      <dgm:prSet presAssocID="{6D8DA12D-3887-394E-B637-56C909623B94}" presName="root2" presStyleCnt="0"/>
      <dgm:spPr/>
    </dgm:pt>
    <dgm:pt modelId="{F1DA7FD4-4F8F-DC48-BD5F-58DCF464F376}" type="pres">
      <dgm:prSet presAssocID="{6D8DA12D-3887-394E-B637-56C909623B94}" presName="LevelTwoTextNode" presStyleLbl="node3" presStyleIdx="1" presStyleCnt="6">
        <dgm:presLayoutVars>
          <dgm:chPref val="3"/>
        </dgm:presLayoutVars>
      </dgm:prSet>
      <dgm:spPr/>
    </dgm:pt>
    <dgm:pt modelId="{E1A8DF7E-00AC-3C47-BC52-6CCD77B14C33}" type="pres">
      <dgm:prSet presAssocID="{6D8DA12D-3887-394E-B637-56C909623B94}" presName="level3hierChild" presStyleCnt="0"/>
      <dgm:spPr/>
    </dgm:pt>
    <dgm:pt modelId="{E0E1A785-1BF7-F742-A357-B91C94FF2138}" type="pres">
      <dgm:prSet presAssocID="{986B3566-D607-A941-B55E-8E103F100C07}" presName="conn2-1" presStyleLbl="parChTrans1D3" presStyleIdx="2" presStyleCnt="6"/>
      <dgm:spPr/>
    </dgm:pt>
    <dgm:pt modelId="{CCA52016-24F5-5441-8EB4-EF91C6D0EE61}" type="pres">
      <dgm:prSet presAssocID="{986B3566-D607-A941-B55E-8E103F100C07}" presName="connTx" presStyleLbl="parChTrans1D3" presStyleIdx="2" presStyleCnt="6"/>
      <dgm:spPr/>
    </dgm:pt>
    <dgm:pt modelId="{40C3E619-E56E-8A46-AC98-E7CB1EED8DF9}" type="pres">
      <dgm:prSet presAssocID="{F67A95CA-B499-1744-84BC-EC1CF7A133D8}" presName="root2" presStyleCnt="0"/>
      <dgm:spPr/>
    </dgm:pt>
    <dgm:pt modelId="{A076D091-003E-C843-B296-60F2B1872F59}" type="pres">
      <dgm:prSet presAssocID="{F67A95CA-B499-1744-84BC-EC1CF7A133D8}" presName="LevelTwoTextNode" presStyleLbl="node3" presStyleIdx="2" presStyleCnt="6">
        <dgm:presLayoutVars>
          <dgm:chPref val="3"/>
        </dgm:presLayoutVars>
      </dgm:prSet>
      <dgm:spPr/>
    </dgm:pt>
    <dgm:pt modelId="{17AE9696-37C9-EB4D-85D8-E19EE1457B50}" type="pres">
      <dgm:prSet presAssocID="{F67A95CA-B499-1744-84BC-EC1CF7A133D8}" presName="level3hierChild" presStyleCnt="0"/>
      <dgm:spPr/>
    </dgm:pt>
    <dgm:pt modelId="{8B06B27C-14CA-4142-8F18-E121364D4DDA}" type="pres">
      <dgm:prSet presAssocID="{1CEB75F3-902C-4D41-A404-7F5B7D1A182E}" presName="conn2-1" presStyleLbl="parChTrans1D3" presStyleIdx="3" presStyleCnt="6"/>
      <dgm:spPr/>
    </dgm:pt>
    <dgm:pt modelId="{8BCDF072-199B-A141-A0C1-7E4429EBFE50}" type="pres">
      <dgm:prSet presAssocID="{1CEB75F3-902C-4D41-A404-7F5B7D1A182E}" presName="connTx" presStyleLbl="parChTrans1D3" presStyleIdx="3" presStyleCnt="6"/>
      <dgm:spPr/>
    </dgm:pt>
    <dgm:pt modelId="{96A9B6C7-582B-C440-9D1E-59CDDFC91F2D}" type="pres">
      <dgm:prSet presAssocID="{79F3CFD2-111C-5D4F-A92F-7E912339E495}" presName="root2" presStyleCnt="0"/>
      <dgm:spPr/>
    </dgm:pt>
    <dgm:pt modelId="{917E244D-70B4-6F44-BF1A-4AE1C38C3168}" type="pres">
      <dgm:prSet presAssocID="{79F3CFD2-111C-5D4F-A92F-7E912339E495}" presName="LevelTwoTextNode" presStyleLbl="node3" presStyleIdx="3" presStyleCnt="6">
        <dgm:presLayoutVars>
          <dgm:chPref val="3"/>
        </dgm:presLayoutVars>
      </dgm:prSet>
      <dgm:spPr/>
    </dgm:pt>
    <dgm:pt modelId="{64C114D7-6822-5D44-BFF5-95D8707E391D}" type="pres">
      <dgm:prSet presAssocID="{79F3CFD2-111C-5D4F-A92F-7E912339E495}" presName="level3hierChild" presStyleCnt="0"/>
      <dgm:spPr/>
    </dgm:pt>
    <dgm:pt modelId="{8FA0B1A5-5C22-0543-B143-F2D57019A6B8}" type="pres">
      <dgm:prSet presAssocID="{E94706E7-4203-F548-AAC7-09A8D5E033AA}" presName="conn2-1" presStyleLbl="parChTrans1D2" presStyleIdx="1" presStyleCnt="2"/>
      <dgm:spPr/>
    </dgm:pt>
    <dgm:pt modelId="{F739154C-5BF2-3548-A74D-38BDC2194C8E}" type="pres">
      <dgm:prSet presAssocID="{E94706E7-4203-F548-AAC7-09A8D5E033AA}" presName="connTx" presStyleLbl="parChTrans1D2" presStyleIdx="1" presStyleCnt="2"/>
      <dgm:spPr/>
    </dgm:pt>
    <dgm:pt modelId="{633E73F5-D3BB-B340-A47F-E7241C70515A}" type="pres">
      <dgm:prSet presAssocID="{FCF30D79-94AF-0E40-B6AD-459ECA3D7130}" presName="root2" presStyleCnt="0"/>
      <dgm:spPr/>
    </dgm:pt>
    <dgm:pt modelId="{E4B39AC4-2AA8-174B-BBE0-E44B5F4A90B2}" type="pres">
      <dgm:prSet presAssocID="{FCF30D79-94AF-0E40-B6AD-459ECA3D7130}" presName="LevelTwoTextNode" presStyleLbl="node2" presStyleIdx="1" presStyleCnt="2">
        <dgm:presLayoutVars>
          <dgm:chPref val="3"/>
        </dgm:presLayoutVars>
      </dgm:prSet>
      <dgm:spPr/>
    </dgm:pt>
    <dgm:pt modelId="{B92FBD62-9A48-0746-8B1D-5999A5E543EE}" type="pres">
      <dgm:prSet presAssocID="{FCF30D79-94AF-0E40-B6AD-459ECA3D7130}" presName="level3hierChild" presStyleCnt="0"/>
      <dgm:spPr/>
    </dgm:pt>
    <dgm:pt modelId="{EB2A69EF-6377-3D44-89C4-153004628C7F}" type="pres">
      <dgm:prSet presAssocID="{81441546-961E-2943-B1ED-974095200CC9}" presName="conn2-1" presStyleLbl="parChTrans1D3" presStyleIdx="4" presStyleCnt="6"/>
      <dgm:spPr/>
    </dgm:pt>
    <dgm:pt modelId="{4F2FF802-ED4E-5F40-8809-02CC079D003C}" type="pres">
      <dgm:prSet presAssocID="{81441546-961E-2943-B1ED-974095200CC9}" presName="connTx" presStyleLbl="parChTrans1D3" presStyleIdx="4" presStyleCnt="6"/>
      <dgm:spPr/>
    </dgm:pt>
    <dgm:pt modelId="{572C61A0-D539-6242-8E61-FC8C16058F03}" type="pres">
      <dgm:prSet presAssocID="{5EDB7650-46FE-A547-B83B-2035D8DD4949}" presName="root2" presStyleCnt="0"/>
      <dgm:spPr/>
    </dgm:pt>
    <dgm:pt modelId="{5A834583-0A9D-FC40-BDA7-3147A656F763}" type="pres">
      <dgm:prSet presAssocID="{5EDB7650-46FE-A547-B83B-2035D8DD4949}" presName="LevelTwoTextNode" presStyleLbl="node3" presStyleIdx="4" presStyleCnt="6">
        <dgm:presLayoutVars>
          <dgm:chPref val="3"/>
        </dgm:presLayoutVars>
      </dgm:prSet>
      <dgm:spPr/>
    </dgm:pt>
    <dgm:pt modelId="{D166E192-6E99-B849-A461-178DFB79740B}" type="pres">
      <dgm:prSet presAssocID="{5EDB7650-46FE-A547-B83B-2035D8DD4949}" presName="level3hierChild" presStyleCnt="0"/>
      <dgm:spPr/>
    </dgm:pt>
    <dgm:pt modelId="{B1439D15-AB88-6B4E-A0F4-CA62C3039A9F}" type="pres">
      <dgm:prSet presAssocID="{1580061B-C78C-5749-AA90-6961E0A5E0FF}" presName="conn2-1" presStyleLbl="parChTrans1D3" presStyleIdx="5" presStyleCnt="6"/>
      <dgm:spPr/>
    </dgm:pt>
    <dgm:pt modelId="{1B9C9406-46B6-8F4F-84BE-0C6940950F61}" type="pres">
      <dgm:prSet presAssocID="{1580061B-C78C-5749-AA90-6961E0A5E0FF}" presName="connTx" presStyleLbl="parChTrans1D3" presStyleIdx="5" presStyleCnt="6"/>
      <dgm:spPr/>
    </dgm:pt>
    <dgm:pt modelId="{98B8EA43-88D0-254D-ADC4-36DDCF95D478}" type="pres">
      <dgm:prSet presAssocID="{1382FEBC-FC8D-2840-8D4B-F23BE4AE6933}" presName="root2" presStyleCnt="0"/>
      <dgm:spPr/>
    </dgm:pt>
    <dgm:pt modelId="{7DAD1A52-5513-5449-B2D4-8BC9B56E0229}" type="pres">
      <dgm:prSet presAssocID="{1382FEBC-FC8D-2840-8D4B-F23BE4AE6933}" presName="LevelTwoTextNode" presStyleLbl="node3" presStyleIdx="5" presStyleCnt="6">
        <dgm:presLayoutVars>
          <dgm:chPref val="3"/>
        </dgm:presLayoutVars>
      </dgm:prSet>
      <dgm:spPr/>
    </dgm:pt>
    <dgm:pt modelId="{5CF3C691-2DDD-0542-AD35-E1D7D7581380}" type="pres">
      <dgm:prSet presAssocID="{1382FEBC-FC8D-2840-8D4B-F23BE4AE6933}" presName="level3hierChild" presStyleCnt="0"/>
      <dgm:spPr/>
    </dgm:pt>
  </dgm:ptLst>
  <dgm:cxnLst>
    <dgm:cxn modelId="{29B2EA04-E1D9-D248-8628-9DB31F823735}" type="presOf" srcId="{6D8DA12D-3887-394E-B637-56C909623B94}" destId="{F1DA7FD4-4F8F-DC48-BD5F-58DCF464F376}" srcOrd="0" destOrd="0" presId="urn:microsoft.com/office/officeart/2008/layout/HorizontalMultiLevelHierarchy"/>
    <dgm:cxn modelId="{25B78B08-2709-8F4B-B66F-EF409584F1A1}" srcId="{95F318B6-4B50-0E4F-9825-71E83950B868}" destId="{43DB658F-BA86-BB42-8BB1-53DE60C1D08E}" srcOrd="0" destOrd="0" parTransId="{F4ACE6AE-D57F-BA43-AA6D-632286F66FAC}" sibTransId="{06FF3E96-D21E-3E4F-9560-F0A854B92645}"/>
    <dgm:cxn modelId="{4B3D7409-F1DC-8B46-A324-FC221299BF6E}" type="presOf" srcId="{81441546-961E-2943-B1ED-974095200CC9}" destId="{4F2FF802-ED4E-5F40-8809-02CC079D003C}" srcOrd="1" destOrd="0" presId="urn:microsoft.com/office/officeart/2008/layout/HorizontalMultiLevelHierarchy"/>
    <dgm:cxn modelId="{AB709A0F-4582-EC41-9247-6C81CCE427A2}" type="presOf" srcId="{DA8ADF71-ED2D-A345-B2A6-2085C46B6256}" destId="{D9D75EA6-A749-3547-9465-7944BAB57575}" srcOrd="0" destOrd="0" presId="urn:microsoft.com/office/officeart/2008/layout/HorizontalMultiLevelHierarchy"/>
    <dgm:cxn modelId="{865AB619-FD0B-A247-8080-63BC095609AE}" srcId="{E16D5EBB-C0F6-6345-8512-5982D334EF43}" destId="{E0D826A3-BD4B-5641-A9F8-D49F18F4ED1D}" srcOrd="0" destOrd="0" parTransId="{C4950015-3AC1-0D49-AC21-0AE563B62CA6}" sibTransId="{BD6098BC-C71A-F843-AC0F-D658D4AAF776}"/>
    <dgm:cxn modelId="{E3FEC42B-90FB-EB43-9BD7-8B2676DEA0D2}" srcId="{E16D5EBB-C0F6-6345-8512-5982D334EF43}" destId="{F67A95CA-B499-1744-84BC-EC1CF7A133D8}" srcOrd="2" destOrd="0" parTransId="{986B3566-D607-A941-B55E-8E103F100C07}" sibTransId="{354A6962-7DE0-5642-A9AD-B99B691001F9}"/>
    <dgm:cxn modelId="{10720437-9F29-6E4C-A4EC-C21E2D459415}" type="presOf" srcId="{FCF30D79-94AF-0E40-B6AD-459ECA3D7130}" destId="{E4B39AC4-2AA8-174B-BBE0-E44B5F4A90B2}" srcOrd="0" destOrd="0" presId="urn:microsoft.com/office/officeart/2008/layout/HorizontalMultiLevelHierarchy"/>
    <dgm:cxn modelId="{BA7A185E-3BAA-A349-9248-56C86E45F177}" srcId="{43DB658F-BA86-BB42-8BB1-53DE60C1D08E}" destId="{E16D5EBB-C0F6-6345-8512-5982D334EF43}" srcOrd="0" destOrd="0" parTransId="{DA8ADF71-ED2D-A345-B2A6-2085C46B6256}" sibTransId="{8163AC25-674E-8A43-8F39-5C9F6D0F95FE}"/>
    <dgm:cxn modelId="{F61ECE5E-E3A5-BE44-AFC8-A5EAC50F666E}" type="presOf" srcId="{E0D826A3-BD4B-5641-A9F8-D49F18F4ED1D}" destId="{9840BF86-40C9-3946-B9EE-628C24FC44A2}" srcOrd="0" destOrd="0" presId="urn:microsoft.com/office/officeart/2008/layout/HorizontalMultiLevelHierarchy"/>
    <dgm:cxn modelId="{3CBFF75E-7F39-424C-A4A2-C4E09F939CA4}" srcId="{E16D5EBB-C0F6-6345-8512-5982D334EF43}" destId="{6D8DA12D-3887-394E-B637-56C909623B94}" srcOrd="1" destOrd="0" parTransId="{3C7D5BEC-EF0B-1943-80C4-D8A3F41A503B}" sibTransId="{B02D214F-9CA4-2B42-97F5-1D8152420712}"/>
    <dgm:cxn modelId="{9BE0FB4A-D06E-4F40-A974-C6BEE9452823}" type="presOf" srcId="{5EDB7650-46FE-A547-B83B-2035D8DD4949}" destId="{5A834583-0A9D-FC40-BDA7-3147A656F763}" srcOrd="0" destOrd="0" presId="urn:microsoft.com/office/officeart/2008/layout/HorizontalMultiLevelHierarchy"/>
    <dgm:cxn modelId="{4EEC416D-E2CF-D543-A338-35BBEDA8F679}" type="presOf" srcId="{E16D5EBB-C0F6-6345-8512-5982D334EF43}" destId="{5D3EEEAA-9AA0-554E-BCF5-1813283A874A}" srcOrd="0" destOrd="0" presId="urn:microsoft.com/office/officeart/2008/layout/HorizontalMultiLevelHierarchy"/>
    <dgm:cxn modelId="{2F28C84D-EF23-BD43-ACBE-CCC04996207A}" type="presOf" srcId="{986B3566-D607-A941-B55E-8E103F100C07}" destId="{CCA52016-24F5-5441-8EB4-EF91C6D0EE61}" srcOrd="1" destOrd="0" presId="urn:microsoft.com/office/officeart/2008/layout/HorizontalMultiLevelHierarchy"/>
    <dgm:cxn modelId="{C17AD471-46B4-1041-9A2D-D4F8A0A06B60}" type="presOf" srcId="{E94706E7-4203-F548-AAC7-09A8D5E033AA}" destId="{F739154C-5BF2-3548-A74D-38BDC2194C8E}" srcOrd="1" destOrd="0" presId="urn:microsoft.com/office/officeart/2008/layout/HorizontalMultiLevelHierarchy"/>
    <dgm:cxn modelId="{C1034C54-E994-1744-B0F2-19FF7BB1104E}" srcId="{E16D5EBB-C0F6-6345-8512-5982D334EF43}" destId="{79F3CFD2-111C-5D4F-A92F-7E912339E495}" srcOrd="3" destOrd="0" parTransId="{1CEB75F3-902C-4D41-A404-7F5B7D1A182E}" sibTransId="{72E384EE-F72F-AE44-90EF-BB0AA7353624}"/>
    <dgm:cxn modelId="{43FE6B7B-67E5-9249-B547-05EBF8217F5E}" type="presOf" srcId="{E94706E7-4203-F548-AAC7-09A8D5E033AA}" destId="{8FA0B1A5-5C22-0543-B143-F2D57019A6B8}" srcOrd="0" destOrd="0" presId="urn:microsoft.com/office/officeart/2008/layout/HorizontalMultiLevelHierarchy"/>
    <dgm:cxn modelId="{1BBDA781-60CF-EA47-80AD-B863E595CEB2}" type="presOf" srcId="{1CEB75F3-902C-4D41-A404-7F5B7D1A182E}" destId="{8B06B27C-14CA-4142-8F18-E121364D4DDA}" srcOrd="0" destOrd="0" presId="urn:microsoft.com/office/officeart/2008/layout/HorizontalMultiLevelHierarchy"/>
    <dgm:cxn modelId="{C203FD84-EDB0-BC40-90C3-33EAE1C5369A}" srcId="{FCF30D79-94AF-0E40-B6AD-459ECA3D7130}" destId="{5EDB7650-46FE-A547-B83B-2035D8DD4949}" srcOrd="0" destOrd="0" parTransId="{81441546-961E-2943-B1ED-974095200CC9}" sibTransId="{8FBB8E9C-C3D1-5049-9FC3-FFE3A0F017F2}"/>
    <dgm:cxn modelId="{078EDD85-C58C-1E4F-ABFB-8B5B14C22243}" type="presOf" srcId="{C4950015-3AC1-0D49-AC21-0AE563B62CA6}" destId="{A1A25A3D-19E0-1F41-A7D8-2865725B5F97}" srcOrd="0" destOrd="0" presId="urn:microsoft.com/office/officeart/2008/layout/HorizontalMultiLevelHierarchy"/>
    <dgm:cxn modelId="{871F9187-25E7-5642-8139-97835F02AFDE}" type="presOf" srcId="{1382FEBC-FC8D-2840-8D4B-F23BE4AE6933}" destId="{7DAD1A52-5513-5449-B2D4-8BC9B56E0229}" srcOrd="0" destOrd="0" presId="urn:microsoft.com/office/officeart/2008/layout/HorizontalMultiLevelHierarchy"/>
    <dgm:cxn modelId="{258FD48B-9DC5-A647-9EED-68C2EFAA4E8C}" srcId="{43DB658F-BA86-BB42-8BB1-53DE60C1D08E}" destId="{FCF30D79-94AF-0E40-B6AD-459ECA3D7130}" srcOrd="1" destOrd="0" parTransId="{E94706E7-4203-F548-AAC7-09A8D5E033AA}" sibTransId="{46F9D624-3E90-5A49-97F4-F722FE3BABE7}"/>
    <dgm:cxn modelId="{5A64A38D-DCDA-9748-BFAF-80CDA75D57D8}" type="presOf" srcId="{C4950015-3AC1-0D49-AC21-0AE563B62CA6}" destId="{727BF9DE-CE16-834C-850F-BED75376455A}" srcOrd="1" destOrd="0" presId="urn:microsoft.com/office/officeart/2008/layout/HorizontalMultiLevelHierarchy"/>
    <dgm:cxn modelId="{A1AB4896-7E3D-5440-9A22-F3DBA5154AED}" type="presOf" srcId="{1580061B-C78C-5749-AA90-6961E0A5E0FF}" destId="{1B9C9406-46B6-8F4F-84BE-0C6940950F61}" srcOrd="1" destOrd="0" presId="urn:microsoft.com/office/officeart/2008/layout/HorizontalMultiLevelHierarchy"/>
    <dgm:cxn modelId="{54805F97-3164-C542-84A2-A9A0280CD9BE}" type="presOf" srcId="{3C7D5BEC-EF0B-1943-80C4-D8A3F41A503B}" destId="{35F992F1-5524-D34D-820B-D2CCB06B0A8D}" srcOrd="1" destOrd="0" presId="urn:microsoft.com/office/officeart/2008/layout/HorizontalMultiLevelHierarchy"/>
    <dgm:cxn modelId="{909AAA97-E97C-A34C-A98E-087D34BA0C9B}" type="presOf" srcId="{43DB658F-BA86-BB42-8BB1-53DE60C1D08E}" destId="{76FA16E5-9D7C-7945-8F6C-1B67D6502A45}" srcOrd="0" destOrd="0" presId="urn:microsoft.com/office/officeart/2008/layout/HorizontalMultiLevelHierarchy"/>
    <dgm:cxn modelId="{747697A1-2C75-F34A-A8BE-034D7DF84C04}" type="presOf" srcId="{81441546-961E-2943-B1ED-974095200CC9}" destId="{EB2A69EF-6377-3D44-89C4-153004628C7F}" srcOrd="0" destOrd="0" presId="urn:microsoft.com/office/officeart/2008/layout/HorizontalMultiLevelHierarchy"/>
    <dgm:cxn modelId="{82ABC5A9-2AF8-B844-97AF-8EEADB8BF4CC}" type="presOf" srcId="{1CEB75F3-902C-4D41-A404-7F5B7D1A182E}" destId="{8BCDF072-199B-A141-A0C1-7E4429EBFE50}" srcOrd="1" destOrd="0" presId="urn:microsoft.com/office/officeart/2008/layout/HorizontalMultiLevelHierarchy"/>
    <dgm:cxn modelId="{15DCDAC1-6508-AA46-B466-4E6F88DB5F81}" type="presOf" srcId="{79F3CFD2-111C-5D4F-A92F-7E912339E495}" destId="{917E244D-70B4-6F44-BF1A-4AE1C38C3168}" srcOrd="0" destOrd="0" presId="urn:microsoft.com/office/officeart/2008/layout/HorizontalMultiLevelHierarchy"/>
    <dgm:cxn modelId="{887F79C9-7530-8F43-A3DF-2F81CC76D877}" type="presOf" srcId="{3C7D5BEC-EF0B-1943-80C4-D8A3F41A503B}" destId="{2FEFA4DA-3AD0-314E-BCE2-5F7558C1D4EF}" srcOrd="0" destOrd="0" presId="urn:microsoft.com/office/officeart/2008/layout/HorizontalMultiLevelHierarchy"/>
    <dgm:cxn modelId="{88B57AE6-B8ED-5441-89E2-F3C2D7FB0BCA}" type="presOf" srcId="{95F318B6-4B50-0E4F-9825-71E83950B868}" destId="{2577ED5A-1DA5-4846-924C-CDE3CCBBEBAF}" srcOrd="0" destOrd="0" presId="urn:microsoft.com/office/officeart/2008/layout/HorizontalMultiLevelHierarchy"/>
    <dgm:cxn modelId="{BF19B4E6-2A19-F248-A45B-9C9A4861BF24}" type="presOf" srcId="{DA8ADF71-ED2D-A345-B2A6-2085C46B6256}" destId="{D190AF58-AD60-2B46-B617-0C4DE2186396}" srcOrd="1" destOrd="0" presId="urn:microsoft.com/office/officeart/2008/layout/HorizontalMultiLevelHierarchy"/>
    <dgm:cxn modelId="{0B9F44E8-B95B-CF41-A287-54EC53812E2C}" type="presOf" srcId="{1580061B-C78C-5749-AA90-6961E0A5E0FF}" destId="{B1439D15-AB88-6B4E-A0F4-CA62C3039A9F}" srcOrd="0" destOrd="0" presId="urn:microsoft.com/office/officeart/2008/layout/HorizontalMultiLevelHierarchy"/>
    <dgm:cxn modelId="{0847E4EB-0841-DF4C-AD7C-726C86348FFE}" type="presOf" srcId="{986B3566-D607-A941-B55E-8E103F100C07}" destId="{E0E1A785-1BF7-F742-A357-B91C94FF2138}" srcOrd="0" destOrd="0" presId="urn:microsoft.com/office/officeart/2008/layout/HorizontalMultiLevelHierarchy"/>
    <dgm:cxn modelId="{1B33BBEF-DA1C-C249-A6CF-B24AB3B66D9A}" srcId="{FCF30D79-94AF-0E40-B6AD-459ECA3D7130}" destId="{1382FEBC-FC8D-2840-8D4B-F23BE4AE6933}" srcOrd="1" destOrd="0" parTransId="{1580061B-C78C-5749-AA90-6961E0A5E0FF}" sibTransId="{E579ADC5-4F7E-3643-AF84-76BEB052886F}"/>
    <dgm:cxn modelId="{69FA07F3-1147-B64C-8D12-A6D9BF71BC62}" type="presOf" srcId="{F67A95CA-B499-1744-84BC-EC1CF7A133D8}" destId="{A076D091-003E-C843-B296-60F2B1872F59}" srcOrd="0" destOrd="0" presId="urn:microsoft.com/office/officeart/2008/layout/HorizontalMultiLevelHierarchy"/>
    <dgm:cxn modelId="{C747B5BD-1B87-B847-AF7F-8A4705046B36}" type="presParOf" srcId="{2577ED5A-1DA5-4846-924C-CDE3CCBBEBAF}" destId="{38ABC105-0FAC-1345-AA63-B093C23E8B04}" srcOrd="0" destOrd="0" presId="urn:microsoft.com/office/officeart/2008/layout/HorizontalMultiLevelHierarchy"/>
    <dgm:cxn modelId="{69C0BA1B-DF54-F548-AFDF-0C396B2257E4}" type="presParOf" srcId="{38ABC105-0FAC-1345-AA63-B093C23E8B04}" destId="{76FA16E5-9D7C-7945-8F6C-1B67D6502A45}" srcOrd="0" destOrd="0" presId="urn:microsoft.com/office/officeart/2008/layout/HorizontalMultiLevelHierarchy"/>
    <dgm:cxn modelId="{136160B2-BFAF-AF4C-8B42-97C8EB34E1D7}" type="presParOf" srcId="{38ABC105-0FAC-1345-AA63-B093C23E8B04}" destId="{5F733688-1AC6-6241-B67F-8936C3D3899B}" srcOrd="1" destOrd="0" presId="urn:microsoft.com/office/officeart/2008/layout/HorizontalMultiLevelHierarchy"/>
    <dgm:cxn modelId="{381ED6AD-6165-1440-A11C-D58084411DFB}" type="presParOf" srcId="{5F733688-1AC6-6241-B67F-8936C3D3899B}" destId="{D9D75EA6-A749-3547-9465-7944BAB57575}" srcOrd="0" destOrd="0" presId="urn:microsoft.com/office/officeart/2008/layout/HorizontalMultiLevelHierarchy"/>
    <dgm:cxn modelId="{C73AFE81-7A87-1045-80E3-BA5128A5AECF}" type="presParOf" srcId="{D9D75EA6-A749-3547-9465-7944BAB57575}" destId="{D190AF58-AD60-2B46-B617-0C4DE2186396}" srcOrd="0" destOrd="0" presId="urn:microsoft.com/office/officeart/2008/layout/HorizontalMultiLevelHierarchy"/>
    <dgm:cxn modelId="{1A7CAB95-4D4B-ED4A-8315-8793B9859B51}" type="presParOf" srcId="{5F733688-1AC6-6241-B67F-8936C3D3899B}" destId="{191726D2-2885-E84C-8B04-2ED09A750B53}" srcOrd="1" destOrd="0" presId="urn:microsoft.com/office/officeart/2008/layout/HorizontalMultiLevelHierarchy"/>
    <dgm:cxn modelId="{60C31639-785A-FD48-8929-70D7FCCE22A7}" type="presParOf" srcId="{191726D2-2885-E84C-8B04-2ED09A750B53}" destId="{5D3EEEAA-9AA0-554E-BCF5-1813283A874A}" srcOrd="0" destOrd="0" presId="urn:microsoft.com/office/officeart/2008/layout/HorizontalMultiLevelHierarchy"/>
    <dgm:cxn modelId="{7D852EDC-1B71-D14E-88FC-003E64367AE8}" type="presParOf" srcId="{191726D2-2885-E84C-8B04-2ED09A750B53}" destId="{76F7F46C-3065-D747-BFAA-65198DEA572A}" srcOrd="1" destOrd="0" presId="urn:microsoft.com/office/officeart/2008/layout/HorizontalMultiLevelHierarchy"/>
    <dgm:cxn modelId="{3256A3AA-D1B4-684E-87F7-5C672D38E6D7}" type="presParOf" srcId="{76F7F46C-3065-D747-BFAA-65198DEA572A}" destId="{A1A25A3D-19E0-1F41-A7D8-2865725B5F97}" srcOrd="0" destOrd="0" presId="urn:microsoft.com/office/officeart/2008/layout/HorizontalMultiLevelHierarchy"/>
    <dgm:cxn modelId="{70073B49-B58E-F44B-95F1-82C5B7A1ED60}" type="presParOf" srcId="{A1A25A3D-19E0-1F41-A7D8-2865725B5F97}" destId="{727BF9DE-CE16-834C-850F-BED75376455A}" srcOrd="0" destOrd="0" presId="urn:microsoft.com/office/officeart/2008/layout/HorizontalMultiLevelHierarchy"/>
    <dgm:cxn modelId="{76756D59-066F-B046-B1DE-4B4FBE0B6CA3}" type="presParOf" srcId="{76F7F46C-3065-D747-BFAA-65198DEA572A}" destId="{3E9BEB44-B9EF-D84C-BFD9-D3365AEAEBD6}" srcOrd="1" destOrd="0" presId="urn:microsoft.com/office/officeart/2008/layout/HorizontalMultiLevelHierarchy"/>
    <dgm:cxn modelId="{CDEA5EF2-BA36-DA4E-990D-E98C2EDCE08D}" type="presParOf" srcId="{3E9BEB44-B9EF-D84C-BFD9-D3365AEAEBD6}" destId="{9840BF86-40C9-3946-B9EE-628C24FC44A2}" srcOrd="0" destOrd="0" presId="urn:microsoft.com/office/officeart/2008/layout/HorizontalMultiLevelHierarchy"/>
    <dgm:cxn modelId="{56112C14-F94E-944C-B076-5AD5D1DA8253}" type="presParOf" srcId="{3E9BEB44-B9EF-D84C-BFD9-D3365AEAEBD6}" destId="{9C96249F-D659-E244-AB93-E1D39BF378FB}" srcOrd="1" destOrd="0" presId="urn:microsoft.com/office/officeart/2008/layout/HorizontalMultiLevelHierarchy"/>
    <dgm:cxn modelId="{C3174E3D-3D1F-D144-8D61-0B3B927A1188}" type="presParOf" srcId="{76F7F46C-3065-D747-BFAA-65198DEA572A}" destId="{2FEFA4DA-3AD0-314E-BCE2-5F7558C1D4EF}" srcOrd="2" destOrd="0" presId="urn:microsoft.com/office/officeart/2008/layout/HorizontalMultiLevelHierarchy"/>
    <dgm:cxn modelId="{377D6C9E-55D5-E14D-AA70-D6077A3E269E}" type="presParOf" srcId="{2FEFA4DA-3AD0-314E-BCE2-5F7558C1D4EF}" destId="{35F992F1-5524-D34D-820B-D2CCB06B0A8D}" srcOrd="0" destOrd="0" presId="urn:microsoft.com/office/officeart/2008/layout/HorizontalMultiLevelHierarchy"/>
    <dgm:cxn modelId="{0990A025-07A0-D744-9090-BF33561AA52C}" type="presParOf" srcId="{76F7F46C-3065-D747-BFAA-65198DEA572A}" destId="{E0B14253-972A-2741-BAD1-AD9ABBD8449A}" srcOrd="3" destOrd="0" presId="urn:microsoft.com/office/officeart/2008/layout/HorizontalMultiLevelHierarchy"/>
    <dgm:cxn modelId="{365ABD87-631B-634B-B170-F03AB6CAC190}" type="presParOf" srcId="{E0B14253-972A-2741-BAD1-AD9ABBD8449A}" destId="{F1DA7FD4-4F8F-DC48-BD5F-58DCF464F376}" srcOrd="0" destOrd="0" presId="urn:microsoft.com/office/officeart/2008/layout/HorizontalMultiLevelHierarchy"/>
    <dgm:cxn modelId="{A315998A-4170-C641-BF5F-3879EE387F5B}" type="presParOf" srcId="{E0B14253-972A-2741-BAD1-AD9ABBD8449A}" destId="{E1A8DF7E-00AC-3C47-BC52-6CCD77B14C33}" srcOrd="1" destOrd="0" presId="urn:microsoft.com/office/officeart/2008/layout/HorizontalMultiLevelHierarchy"/>
    <dgm:cxn modelId="{BE38BB1F-7491-4741-8017-7B361A2C74DE}" type="presParOf" srcId="{76F7F46C-3065-D747-BFAA-65198DEA572A}" destId="{E0E1A785-1BF7-F742-A357-B91C94FF2138}" srcOrd="4" destOrd="0" presId="urn:microsoft.com/office/officeart/2008/layout/HorizontalMultiLevelHierarchy"/>
    <dgm:cxn modelId="{35C48847-5A41-B349-8A6A-16CE602E2E48}" type="presParOf" srcId="{E0E1A785-1BF7-F742-A357-B91C94FF2138}" destId="{CCA52016-24F5-5441-8EB4-EF91C6D0EE61}" srcOrd="0" destOrd="0" presId="urn:microsoft.com/office/officeart/2008/layout/HorizontalMultiLevelHierarchy"/>
    <dgm:cxn modelId="{6C3BAA6D-B687-E94A-B20D-C845C4090163}" type="presParOf" srcId="{76F7F46C-3065-D747-BFAA-65198DEA572A}" destId="{40C3E619-E56E-8A46-AC98-E7CB1EED8DF9}" srcOrd="5" destOrd="0" presId="urn:microsoft.com/office/officeart/2008/layout/HorizontalMultiLevelHierarchy"/>
    <dgm:cxn modelId="{B307C130-6F79-E742-A033-2DA8AA0429D4}" type="presParOf" srcId="{40C3E619-E56E-8A46-AC98-E7CB1EED8DF9}" destId="{A076D091-003E-C843-B296-60F2B1872F59}" srcOrd="0" destOrd="0" presId="urn:microsoft.com/office/officeart/2008/layout/HorizontalMultiLevelHierarchy"/>
    <dgm:cxn modelId="{5D15F8A1-D727-984D-93BF-06C6C745C3AE}" type="presParOf" srcId="{40C3E619-E56E-8A46-AC98-E7CB1EED8DF9}" destId="{17AE9696-37C9-EB4D-85D8-E19EE1457B50}" srcOrd="1" destOrd="0" presId="urn:microsoft.com/office/officeart/2008/layout/HorizontalMultiLevelHierarchy"/>
    <dgm:cxn modelId="{4F796FB5-F162-FD47-B072-47EFACF86124}" type="presParOf" srcId="{76F7F46C-3065-D747-BFAA-65198DEA572A}" destId="{8B06B27C-14CA-4142-8F18-E121364D4DDA}" srcOrd="6" destOrd="0" presId="urn:microsoft.com/office/officeart/2008/layout/HorizontalMultiLevelHierarchy"/>
    <dgm:cxn modelId="{9806E5C9-1EF6-DD4D-8BFE-AD6AC63038E3}" type="presParOf" srcId="{8B06B27C-14CA-4142-8F18-E121364D4DDA}" destId="{8BCDF072-199B-A141-A0C1-7E4429EBFE50}" srcOrd="0" destOrd="0" presId="urn:microsoft.com/office/officeart/2008/layout/HorizontalMultiLevelHierarchy"/>
    <dgm:cxn modelId="{90170B19-2EC4-4B4B-9D3F-D1FFB49E4618}" type="presParOf" srcId="{76F7F46C-3065-D747-BFAA-65198DEA572A}" destId="{96A9B6C7-582B-C440-9D1E-59CDDFC91F2D}" srcOrd="7" destOrd="0" presId="urn:microsoft.com/office/officeart/2008/layout/HorizontalMultiLevelHierarchy"/>
    <dgm:cxn modelId="{EA38FDF7-8C11-4C43-8D2B-1A555C333880}" type="presParOf" srcId="{96A9B6C7-582B-C440-9D1E-59CDDFC91F2D}" destId="{917E244D-70B4-6F44-BF1A-4AE1C38C3168}" srcOrd="0" destOrd="0" presId="urn:microsoft.com/office/officeart/2008/layout/HorizontalMultiLevelHierarchy"/>
    <dgm:cxn modelId="{5313FD44-803C-544C-9A48-2C3775999E48}" type="presParOf" srcId="{96A9B6C7-582B-C440-9D1E-59CDDFC91F2D}" destId="{64C114D7-6822-5D44-BFF5-95D8707E391D}" srcOrd="1" destOrd="0" presId="urn:microsoft.com/office/officeart/2008/layout/HorizontalMultiLevelHierarchy"/>
    <dgm:cxn modelId="{32111D5A-E91D-4546-826E-54D212645ABE}" type="presParOf" srcId="{5F733688-1AC6-6241-B67F-8936C3D3899B}" destId="{8FA0B1A5-5C22-0543-B143-F2D57019A6B8}" srcOrd="2" destOrd="0" presId="urn:microsoft.com/office/officeart/2008/layout/HorizontalMultiLevelHierarchy"/>
    <dgm:cxn modelId="{959CAD1F-9B61-A34D-A597-3E72C8776243}" type="presParOf" srcId="{8FA0B1A5-5C22-0543-B143-F2D57019A6B8}" destId="{F739154C-5BF2-3548-A74D-38BDC2194C8E}" srcOrd="0" destOrd="0" presId="urn:microsoft.com/office/officeart/2008/layout/HorizontalMultiLevelHierarchy"/>
    <dgm:cxn modelId="{D92CCDA8-B2C3-7245-9396-4874C1DAD287}" type="presParOf" srcId="{5F733688-1AC6-6241-B67F-8936C3D3899B}" destId="{633E73F5-D3BB-B340-A47F-E7241C70515A}" srcOrd="3" destOrd="0" presId="urn:microsoft.com/office/officeart/2008/layout/HorizontalMultiLevelHierarchy"/>
    <dgm:cxn modelId="{9EAE45D9-AAFD-214B-A46F-87BD721792D3}" type="presParOf" srcId="{633E73F5-D3BB-B340-A47F-E7241C70515A}" destId="{E4B39AC4-2AA8-174B-BBE0-E44B5F4A90B2}" srcOrd="0" destOrd="0" presId="urn:microsoft.com/office/officeart/2008/layout/HorizontalMultiLevelHierarchy"/>
    <dgm:cxn modelId="{ADD883A0-52BD-6540-BBF8-700D5C69B3C7}" type="presParOf" srcId="{633E73F5-D3BB-B340-A47F-E7241C70515A}" destId="{B92FBD62-9A48-0746-8B1D-5999A5E543EE}" srcOrd="1" destOrd="0" presId="urn:microsoft.com/office/officeart/2008/layout/HorizontalMultiLevelHierarchy"/>
    <dgm:cxn modelId="{5B87F74C-EC8D-B945-8E1B-374A16A5D842}" type="presParOf" srcId="{B92FBD62-9A48-0746-8B1D-5999A5E543EE}" destId="{EB2A69EF-6377-3D44-89C4-153004628C7F}" srcOrd="0" destOrd="0" presId="urn:microsoft.com/office/officeart/2008/layout/HorizontalMultiLevelHierarchy"/>
    <dgm:cxn modelId="{17A66788-7997-8542-835D-198BD4B00FC8}" type="presParOf" srcId="{EB2A69EF-6377-3D44-89C4-153004628C7F}" destId="{4F2FF802-ED4E-5F40-8809-02CC079D003C}" srcOrd="0" destOrd="0" presId="urn:microsoft.com/office/officeart/2008/layout/HorizontalMultiLevelHierarchy"/>
    <dgm:cxn modelId="{18F3AFB4-47DD-CE49-9A9A-57266461E9A5}" type="presParOf" srcId="{B92FBD62-9A48-0746-8B1D-5999A5E543EE}" destId="{572C61A0-D539-6242-8E61-FC8C16058F03}" srcOrd="1" destOrd="0" presId="urn:microsoft.com/office/officeart/2008/layout/HorizontalMultiLevelHierarchy"/>
    <dgm:cxn modelId="{CDF06CF9-8AEC-A649-AA41-6BF4B2FB344F}" type="presParOf" srcId="{572C61A0-D539-6242-8E61-FC8C16058F03}" destId="{5A834583-0A9D-FC40-BDA7-3147A656F763}" srcOrd="0" destOrd="0" presId="urn:microsoft.com/office/officeart/2008/layout/HorizontalMultiLevelHierarchy"/>
    <dgm:cxn modelId="{21FAB6A2-94B5-A54F-A846-D2E27618C58B}" type="presParOf" srcId="{572C61A0-D539-6242-8E61-FC8C16058F03}" destId="{D166E192-6E99-B849-A461-178DFB79740B}" srcOrd="1" destOrd="0" presId="urn:microsoft.com/office/officeart/2008/layout/HorizontalMultiLevelHierarchy"/>
    <dgm:cxn modelId="{AA6CD78D-4E47-4949-85FE-88BB77309320}" type="presParOf" srcId="{B92FBD62-9A48-0746-8B1D-5999A5E543EE}" destId="{B1439D15-AB88-6B4E-A0F4-CA62C3039A9F}" srcOrd="2" destOrd="0" presId="urn:microsoft.com/office/officeart/2008/layout/HorizontalMultiLevelHierarchy"/>
    <dgm:cxn modelId="{9EA2F95C-A8C6-9941-8F7A-8ED73462A2C2}" type="presParOf" srcId="{B1439D15-AB88-6B4E-A0F4-CA62C3039A9F}" destId="{1B9C9406-46B6-8F4F-84BE-0C6940950F61}" srcOrd="0" destOrd="0" presId="urn:microsoft.com/office/officeart/2008/layout/HorizontalMultiLevelHierarchy"/>
    <dgm:cxn modelId="{ACF4EA7E-7544-AB40-89B9-2893A79C8944}" type="presParOf" srcId="{B92FBD62-9A48-0746-8B1D-5999A5E543EE}" destId="{98B8EA43-88D0-254D-ADC4-36DDCF95D478}" srcOrd="3" destOrd="0" presId="urn:microsoft.com/office/officeart/2008/layout/HorizontalMultiLevelHierarchy"/>
    <dgm:cxn modelId="{3D1A1DF1-BB74-4047-83AC-6D34655CF196}" type="presParOf" srcId="{98B8EA43-88D0-254D-ADC4-36DDCF95D478}" destId="{7DAD1A52-5513-5449-B2D4-8BC9B56E0229}" srcOrd="0" destOrd="0" presId="urn:microsoft.com/office/officeart/2008/layout/HorizontalMultiLevelHierarchy"/>
    <dgm:cxn modelId="{22E2D14D-AECD-F743-8733-27A3734DB2A3}" type="presParOf" srcId="{98B8EA43-88D0-254D-ADC4-36DDCF95D478}" destId="{5CF3C691-2DDD-0542-AD35-E1D7D758138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439D15-AB88-6B4E-A0F4-CA62C3039A9F}">
      <dsp:nvSpPr>
        <dsp:cNvPr id="0" name=""/>
        <dsp:cNvSpPr/>
      </dsp:nvSpPr>
      <dsp:spPr>
        <a:xfrm>
          <a:off x="6540126" y="5410187"/>
          <a:ext cx="579268" cy="551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9634" y="0"/>
              </a:lnTo>
              <a:lnTo>
                <a:pt x="289634" y="551894"/>
              </a:lnTo>
              <a:lnTo>
                <a:pt x="579268" y="55189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6809758" y="5666133"/>
        <a:ext cx="40004" cy="40004"/>
      </dsp:txXfrm>
    </dsp:sp>
    <dsp:sp modelId="{EB2A69EF-6377-3D44-89C4-153004628C7F}">
      <dsp:nvSpPr>
        <dsp:cNvPr id="0" name=""/>
        <dsp:cNvSpPr/>
      </dsp:nvSpPr>
      <dsp:spPr>
        <a:xfrm>
          <a:off x="6540126" y="4858292"/>
          <a:ext cx="579268" cy="551894"/>
        </a:xfrm>
        <a:custGeom>
          <a:avLst/>
          <a:gdLst/>
          <a:ahLst/>
          <a:cxnLst/>
          <a:rect l="0" t="0" r="0" b="0"/>
          <a:pathLst>
            <a:path>
              <a:moveTo>
                <a:pt x="0" y="551894"/>
              </a:moveTo>
              <a:lnTo>
                <a:pt x="289634" y="551894"/>
              </a:lnTo>
              <a:lnTo>
                <a:pt x="289634" y="0"/>
              </a:lnTo>
              <a:lnTo>
                <a:pt x="579268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6809758" y="5114238"/>
        <a:ext cx="40004" cy="40004"/>
      </dsp:txXfrm>
    </dsp:sp>
    <dsp:sp modelId="{8FA0B1A5-5C22-0543-B143-F2D57019A6B8}">
      <dsp:nvSpPr>
        <dsp:cNvPr id="0" name=""/>
        <dsp:cNvSpPr/>
      </dsp:nvSpPr>
      <dsp:spPr>
        <a:xfrm>
          <a:off x="3064513" y="3754503"/>
          <a:ext cx="579268" cy="16556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9634" y="0"/>
              </a:lnTo>
              <a:lnTo>
                <a:pt x="289634" y="1655684"/>
              </a:lnTo>
              <a:lnTo>
                <a:pt x="579268" y="165568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1" kern="1200"/>
        </a:p>
      </dsp:txBody>
      <dsp:txXfrm>
        <a:off x="3310295" y="4538493"/>
        <a:ext cx="87704" cy="87704"/>
      </dsp:txXfrm>
    </dsp:sp>
    <dsp:sp modelId="{8B06B27C-14CA-4142-8F18-E121364D4DDA}">
      <dsp:nvSpPr>
        <dsp:cNvPr id="0" name=""/>
        <dsp:cNvSpPr/>
      </dsp:nvSpPr>
      <dsp:spPr>
        <a:xfrm>
          <a:off x="6540126" y="2098818"/>
          <a:ext cx="579268" cy="16556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9634" y="0"/>
              </a:lnTo>
              <a:lnTo>
                <a:pt x="289634" y="1655684"/>
              </a:lnTo>
              <a:lnTo>
                <a:pt x="579268" y="165568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1" kern="1200"/>
        </a:p>
      </dsp:txBody>
      <dsp:txXfrm>
        <a:off x="6785908" y="2882808"/>
        <a:ext cx="87704" cy="87704"/>
      </dsp:txXfrm>
    </dsp:sp>
    <dsp:sp modelId="{E0E1A785-1BF7-F742-A357-B91C94FF2138}">
      <dsp:nvSpPr>
        <dsp:cNvPr id="0" name=""/>
        <dsp:cNvSpPr/>
      </dsp:nvSpPr>
      <dsp:spPr>
        <a:xfrm>
          <a:off x="6540126" y="2098818"/>
          <a:ext cx="579268" cy="551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9634" y="0"/>
              </a:lnTo>
              <a:lnTo>
                <a:pt x="289634" y="551894"/>
              </a:lnTo>
              <a:lnTo>
                <a:pt x="579268" y="55189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6809758" y="2354764"/>
        <a:ext cx="40004" cy="40004"/>
      </dsp:txXfrm>
    </dsp:sp>
    <dsp:sp modelId="{2FEFA4DA-3AD0-314E-BCE2-5F7558C1D4EF}">
      <dsp:nvSpPr>
        <dsp:cNvPr id="0" name=""/>
        <dsp:cNvSpPr/>
      </dsp:nvSpPr>
      <dsp:spPr>
        <a:xfrm>
          <a:off x="6540126" y="1546924"/>
          <a:ext cx="579268" cy="551894"/>
        </a:xfrm>
        <a:custGeom>
          <a:avLst/>
          <a:gdLst/>
          <a:ahLst/>
          <a:cxnLst/>
          <a:rect l="0" t="0" r="0" b="0"/>
          <a:pathLst>
            <a:path>
              <a:moveTo>
                <a:pt x="0" y="551894"/>
              </a:moveTo>
              <a:lnTo>
                <a:pt x="289634" y="551894"/>
              </a:lnTo>
              <a:lnTo>
                <a:pt x="289634" y="0"/>
              </a:lnTo>
              <a:lnTo>
                <a:pt x="579268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6809758" y="1802869"/>
        <a:ext cx="40004" cy="40004"/>
      </dsp:txXfrm>
    </dsp:sp>
    <dsp:sp modelId="{A1A25A3D-19E0-1F41-A7D8-2865725B5F97}">
      <dsp:nvSpPr>
        <dsp:cNvPr id="0" name=""/>
        <dsp:cNvSpPr/>
      </dsp:nvSpPr>
      <dsp:spPr>
        <a:xfrm>
          <a:off x="6540126" y="443134"/>
          <a:ext cx="579268" cy="1655684"/>
        </a:xfrm>
        <a:custGeom>
          <a:avLst/>
          <a:gdLst/>
          <a:ahLst/>
          <a:cxnLst/>
          <a:rect l="0" t="0" r="0" b="0"/>
          <a:pathLst>
            <a:path>
              <a:moveTo>
                <a:pt x="0" y="1655684"/>
              </a:moveTo>
              <a:lnTo>
                <a:pt x="289634" y="1655684"/>
              </a:lnTo>
              <a:lnTo>
                <a:pt x="289634" y="0"/>
              </a:lnTo>
              <a:lnTo>
                <a:pt x="579268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1" kern="1200"/>
        </a:p>
      </dsp:txBody>
      <dsp:txXfrm>
        <a:off x="6785908" y="1227124"/>
        <a:ext cx="87704" cy="87704"/>
      </dsp:txXfrm>
    </dsp:sp>
    <dsp:sp modelId="{D9D75EA6-A749-3547-9465-7944BAB57575}">
      <dsp:nvSpPr>
        <dsp:cNvPr id="0" name=""/>
        <dsp:cNvSpPr/>
      </dsp:nvSpPr>
      <dsp:spPr>
        <a:xfrm>
          <a:off x="3064513" y="2098818"/>
          <a:ext cx="579268" cy="1655684"/>
        </a:xfrm>
        <a:custGeom>
          <a:avLst/>
          <a:gdLst/>
          <a:ahLst/>
          <a:cxnLst/>
          <a:rect l="0" t="0" r="0" b="0"/>
          <a:pathLst>
            <a:path>
              <a:moveTo>
                <a:pt x="0" y="1655684"/>
              </a:moveTo>
              <a:lnTo>
                <a:pt x="289634" y="1655684"/>
              </a:lnTo>
              <a:lnTo>
                <a:pt x="289634" y="0"/>
              </a:lnTo>
              <a:lnTo>
                <a:pt x="579268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1" kern="1200"/>
        </a:p>
      </dsp:txBody>
      <dsp:txXfrm>
        <a:off x="3310295" y="2882808"/>
        <a:ext cx="87704" cy="87704"/>
      </dsp:txXfrm>
    </dsp:sp>
    <dsp:sp modelId="{76FA16E5-9D7C-7945-8F6C-1B67D6502A45}">
      <dsp:nvSpPr>
        <dsp:cNvPr id="0" name=""/>
        <dsp:cNvSpPr/>
      </dsp:nvSpPr>
      <dsp:spPr>
        <a:xfrm rot="16200000">
          <a:off x="299229" y="3312987"/>
          <a:ext cx="4647535" cy="8830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  <a:sp3d extrusionH="28000" prstMaterial="matte"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latin typeface="Amasis MT Pro Black" panose="02000000000000000000" pitchFamily="2" charset="0"/>
              <a:ea typeface="Amasis MT Pro Black" panose="02000000000000000000" pitchFamily="2" charset="0"/>
            </a:rPr>
            <a:t>COMPUTER</a:t>
          </a:r>
          <a:r>
            <a:rPr lang="en-US" sz="2800" b="1" kern="1200"/>
            <a:t> </a:t>
          </a:r>
          <a:r>
            <a:rPr lang="en-US" sz="2800" b="1" kern="1200">
              <a:latin typeface="Amasis MT Pro Black" panose="02000000000000000000" pitchFamily="2" charset="0"/>
              <a:ea typeface="Amasis MT Pro Black" panose="02000000000000000000" pitchFamily="2" charset="0"/>
            </a:rPr>
            <a:t>NETWORK</a:t>
          </a:r>
        </a:p>
      </dsp:txBody>
      <dsp:txXfrm>
        <a:off x="299229" y="3312987"/>
        <a:ext cx="4647535" cy="883031"/>
      </dsp:txXfrm>
    </dsp:sp>
    <dsp:sp modelId="{5D3EEEAA-9AA0-554E-BCF5-1813283A874A}">
      <dsp:nvSpPr>
        <dsp:cNvPr id="0" name=""/>
        <dsp:cNvSpPr/>
      </dsp:nvSpPr>
      <dsp:spPr>
        <a:xfrm>
          <a:off x="3643782" y="1657302"/>
          <a:ext cx="2896344" cy="88303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  <a:sp3d extrusionH="28000" prstMaterial="matte"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masis MT Pro Black" panose="02000000000000000000" pitchFamily="2" charset="0"/>
              <a:ea typeface="Amasis MT Pro Black" panose="02000000000000000000" pitchFamily="2" charset="0"/>
            </a:rPr>
            <a:t>Basis of Size</a:t>
          </a:r>
        </a:p>
      </dsp:txBody>
      <dsp:txXfrm>
        <a:off x="3643782" y="1657302"/>
        <a:ext cx="2896344" cy="883031"/>
      </dsp:txXfrm>
    </dsp:sp>
    <dsp:sp modelId="{9840BF86-40C9-3946-B9EE-628C24FC44A2}">
      <dsp:nvSpPr>
        <dsp:cNvPr id="0" name=""/>
        <dsp:cNvSpPr/>
      </dsp:nvSpPr>
      <dsp:spPr>
        <a:xfrm>
          <a:off x="7119395" y="1618"/>
          <a:ext cx="2896344" cy="8830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  <a:sp3d extrusionH="28000" prstMaterial="matte"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masis MT Pro Black" panose="02000000000000000000" pitchFamily="2" charset="0"/>
              <a:ea typeface="Amasis MT Pro Black" panose="02000000000000000000" pitchFamily="2" charset="0"/>
            </a:rPr>
            <a:t>PAN</a:t>
          </a:r>
        </a:p>
      </dsp:txBody>
      <dsp:txXfrm>
        <a:off x="7119395" y="1618"/>
        <a:ext cx="2896344" cy="883031"/>
      </dsp:txXfrm>
    </dsp:sp>
    <dsp:sp modelId="{F1DA7FD4-4F8F-DC48-BD5F-58DCF464F376}">
      <dsp:nvSpPr>
        <dsp:cNvPr id="0" name=""/>
        <dsp:cNvSpPr/>
      </dsp:nvSpPr>
      <dsp:spPr>
        <a:xfrm>
          <a:off x="7119395" y="1105408"/>
          <a:ext cx="2896344" cy="8830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  <a:sp3d extrusionH="28000" prstMaterial="matte"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masis MT Pro Black" panose="02000000000000000000" pitchFamily="2" charset="0"/>
              <a:ea typeface="Amasis MT Pro Black" panose="02000000000000000000" pitchFamily="2" charset="0"/>
            </a:rPr>
            <a:t>LAN</a:t>
          </a:r>
        </a:p>
      </dsp:txBody>
      <dsp:txXfrm>
        <a:off x="7119395" y="1105408"/>
        <a:ext cx="2896344" cy="883031"/>
      </dsp:txXfrm>
    </dsp:sp>
    <dsp:sp modelId="{A076D091-003E-C843-B296-60F2B1872F59}">
      <dsp:nvSpPr>
        <dsp:cNvPr id="0" name=""/>
        <dsp:cNvSpPr/>
      </dsp:nvSpPr>
      <dsp:spPr>
        <a:xfrm>
          <a:off x="7119395" y="2209197"/>
          <a:ext cx="2896344" cy="8830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  <a:sp3d extrusionH="28000" prstMaterial="matte"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masis MT Pro Black" panose="02000000000000000000" pitchFamily="2" charset="0"/>
              <a:ea typeface="Amasis MT Pro Black" panose="02000000000000000000" pitchFamily="2" charset="0"/>
            </a:rPr>
            <a:t>MAN</a:t>
          </a:r>
        </a:p>
      </dsp:txBody>
      <dsp:txXfrm>
        <a:off x="7119395" y="2209197"/>
        <a:ext cx="2896344" cy="883031"/>
      </dsp:txXfrm>
    </dsp:sp>
    <dsp:sp modelId="{917E244D-70B4-6F44-BF1A-4AE1C38C3168}">
      <dsp:nvSpPr>
        <dsp:cNvPr id="0" name=""/>
        <dsp:cNvSpPr/>
      </dsp:nvSpPr>
      <dsp:spPr>
        <a:xfrm>
          <a:off x="7119395" y="3312987"/>
          <a:ext cx="2896344" cy="8830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  <a:sp3d extrusionH="28000" prstMaterial="matte"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masis MT Pro Black" panose="02000000000000000000" pitchFamily="2" charset="0"/>
              <a:ea typeface="Amasis MT Pro Black" panose="02000000000000000000" pitchFamily="2" charset="0"/>
            </a:rPr>
            <a:t>WAN</a:t>
          </a:r>
        </a:p>
      </dsp:txBody>
      <dsp:txXfrm>
        <a:off x="7119395" y="3312987"/>
        <a:ext cx="2896344" cy="883031"/>
      </dsp:txXfrm>
    </dsp:sp>
    <dsp:sp modelId="{E4B39AC4-2AA8-174B-BBE0-E44B5F4A90B2}">
      <dsp:nvSpPr>
        <dsp:cNvPr id="0" name=""/>
        <dsp:cNvSpPr/>
      </dsp:nvSpPr>
      <dsp:spPr>
        <a:xfrm>
          <a:off x="3643782" y="4968671"/>
          <a:ext cx="2896344" cy="88303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  <a:sp3d extrusionH="28000" prstMaterial="matte"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masis MT Pro Black" panose="02000000000000000000" pitchFamily="2" charset="0"/>
              <a:ea typeface="Amasis MT Pro Black" panose="02000000000000000000" pitchFamily="2" charset="0"/>
            </a:rPr>
            <a:t>Basis of Architecture</a:t>
          </a:r>
        </a:p>
      </dsp:txBody>
      <dsp:txXfrm>
        <a:off x="3643782" y="4968671"/>
        <a:ext cx="2896344" cy="883031"/>
      </dsp:txXfrm>
    </dsp:sp>
    <dsp:sp modelId="{5A834583-0A9D-FC40-BDA7-3147A656F763}">
      <dsp:nvSpPr>
        <dsp:cNvPr id="0" name=""/>
        <dsp:cNvSpPr/>
      </dsp:nvSpPr>
      <dsp:spPr>
        <a:xfrm>
          <a:off x="7119395" y="4416777"/>
          <a:ext cx="2896344" cy="8830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  <a:sp3d extrusionH="28000" prstMaterial="matte"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masis MT Pro Black" panose="02000000000000000000" pitchFamily="2" charset="0"/>
              <a:ea typeface="Amasis MT Pro Black" panose="02000000000000000000" pitchFamily="2" charset="0"/>
            </a:rPr>
            <a:t>Client-Server</a:t>
          </a:r>
        </a:p>
      </dsp:txBody>
      <dsp:txXfrm>
        <a:off x="7119395" y="4416777"/>
        <a:ext cx="2896344" cy="883031"/>
      </dsp:txXfrm>
    </dsp:sp>
    <dsp:sp modelId="{7DAD1A52-5513-5449-B2D4-8BC9B56E0229}">
      <dsp:nvSpPr>
        <dsp:cNvPr id="0" name=""/>
        <dsp:cNvSpPr/>
      </dsp:nvSpPr>
      <dsp:spPr>
        <a:xfrm>
          <a:off x="7119395" y="5520566"/>
          <a:ext cx="2896344" cy="8830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  <a:sp3d extrusionH="28000" prstMaterial="matte"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>
              <a:latin typeface="Amasis MT Pro Black" panose="02000000000000000000" pitchFamily="2" charset="0"/>
              <a:ea typeface="Amasis MT Pro Black" panose="02000000000000000000" pitchFamily="2" charset="0"/>
            </a:rPr>
            <a:t>Peer-to-Peer</a:t>
          </a:r>
        </a:p>
      </dsp:txBody>
      <dsp:txXfrm>
        <a:off x="7119395" y="5520566"/>
        <a:ext cx="2896344" cy="883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F1AFE-26F1-DE41-BFEF-1240FF23273E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2C1EB-504A-A94E-AD23-D633E4643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27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2C1EB-504A-A94E-AD23-D633E46435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84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56FB-E05E-443F-88A1-CFC906389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727" y="1597961"/>
            <a:ext cx="9144000" cy="31623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DA97A-281B-4A77-9D2C-C5E6A860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727" y="4902488"/>
            <a:ext cx="9144000" cy="985075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7BAE-E194-4223-BB4E-5E487863F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1F6C9-7279-4DF8-9462-3EFEFA03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57072-0A38-49AD-8D0D-0E42DD48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278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8199-C6CF-4DFF-A750-435F06CC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2D5EB-F993-411F-9DBA-971321FC0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5D216-27F9-4078-8349-ABC9F614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4F8A8-FBA7-4F25-ADEA-AF346495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609F8-5897-4724-8FA6-3EFDE8F2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13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0F0C-7BA8-490D-B4C9-CCE145DC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1709738"/>
            <a:ext cx="9143999" cy="3050523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90E61-B837-4BE4-9BC7-6AF706BCC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6" y="4902488"/>
            <a:ext cx="9143999" cy="9850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2E15F-E46D-44C6-9FB9-07B0BC54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F6955-3667-4857-B35A-9E12F798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4B309-D15E-4FA1-9B8D-8C1F3B56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66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19AB-91F9-4F80-9B5D-2E6FE925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9F334-D0CF-4DFD-BAA9-3ECD639B1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7362" y="2227809"/>
            <a:ext cx="4942438" cy="3949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E0B5D-4613-4DA7-BA20-58B19BE8A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27809"/>
            <a:ext cx="4855265" cy="39491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311AB-0603-424D-BC42-0CEAB3562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AA2AC-0C5F-4835-BE47-D780C298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C54C0-DFDA-4778-9EE8-5E5C30E0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597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3603-5B09-4916-8324-A6BDAB4E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365125"/>
            <a:ext cx="994273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4073C-C15B-4218-9B84-675895517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5" y="1681163"/>
            <a:ext cx="4912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16D27-36F6-440B-A9BE-8B9499047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4726" y="2505075"/>
            <a:ext cx="491284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2010D-7AC4-4A70-A211-6A29274119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8552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E85B5-3350-49A4-86A1-E5DAED491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8552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3E874-D08B-4D81-B82D-5DF242E4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174067-0FFA-41C3-A3A6-E8907CC3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947985-FBC0-4118-8877-2E327F637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81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0282-3DE7-4AB9-83AC-AFEDD22A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7436C-706A-443F-86CD-4444C828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53292-7EA5-45D0-957F-636A44FC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6F59D-34BB-462C-B506-040B9E98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11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E55245-AB52-41B4-9B28-55E6527D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3B8AE-58B0-4FDF-8430-9D8D3DD5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4D91-8619-43C1-841B-B5F47DE0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64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A660-DF93-4947-B93F-BF118D3B5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457200"/>
            <a:ext cx="368729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292E-B3E1-4FD6-A7FA-C165BAC21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844277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B0ECC-817B-4A71-AFB5-FC60A2BC3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253343"/>
            <a:ext cx="3687298" cy="361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88E0B-6135-4F59-A35A-2CA1A8BA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DEF36-4037-4E6D-988F-CC8E3F11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C0D2D-D878-4723-A002-5A601EFB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270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59D5-B8A1-4C9C-A61F-E082A443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720433"/>
            <a:ext cx="3687298" cy="1587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B4F5F-E6E7-45C3-B35C-80F81FB1A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8277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33AB7-4F8E-4A9F-AC15-89E6A6E00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449286"/>
            <a:ext cx="3687298" cy="3419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4B526-866D-4E11-A7F9-081BD4ED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8BF8-E962-4367-8495-62438FDD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20AE1-C97D-4E6C-9DB2-B2904C2C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78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9E81-5CFF-4A28-B9C8-5D54E51D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A4CC8-DCB0-4E94-98A7-236E3D186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1F802-21C2-44B2-A419-55469D82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DB709-08FF-4C4A-8670-4CCA9146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95375-1CC8-4950-8439-877451C42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671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8BDF0-A155-454D-B3E2-AD15D0905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73242" y="827313"/>
            <a:ext cx="2280557" cy="50618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44E0D-96EC-4B35-BA5C-5DAFCC728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27313"/>
            <a:ext cx="8115300" cy="50618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DC4E-9FB1-439F-B0FB-47F47B34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E406-061A-4440-BA75-3B684FC8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93CF-F5F3-4897-A51E-47D577FD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17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E192E3E-68A9-4F36-936C-1C8D0B9EF132}"/>
              </a:ext>
            </a:extLst>
          </p:cNvPr>
          <p:cNvSpPr/>
          <p:nvPr/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14EB0-7E6D-4536-9350-5CB688B5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507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455E-4725-4924-BF7D-2E1FC9E39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362" y="2427316"/>
            <a:ext cx="9950103" cy="3513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D9D9-1A1D-4438-9F3D-E5E58FD72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3751" y="6356350"/>
            <a:ext cx="22966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0A827-D7BF-4CA4-8C29-5AE54ADA4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610380" y="1926575"/>
            <a:ext cx="3830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17188-1DE1-4DA5-8161-21179E4A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0355" y="6356350"/>
            <a:ext cx="410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7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 /><Relationship Id="rId3" Type="http://schemas.openxmlformats.org/officeDocument/2006/relationships/image" Target="../media/image2.jpeg" /><Relationship Id="rId7" Type="http://schemas.openxmlformats.org/officeDocument/2006/relationships/diagramColors" Target="../diagrams/colors1.xml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6" Type="http://schemas.openxmlformats.org/officeDocument/2006/relationships/diagramQuickStyle" Target="../diagrams/quickStyle1.xml" /><Relationship Id="rId5" Type="http://schemas.openxmlformats.org/officeDocument/2006/relationships/diagramLayout" Target="../diagrams/layout1.xml" /><Relationship Id="rId4" Type="http://schemas.openxmlformats.org/officeDocument/2006/relationships/diagramData" Target="../diagrams/data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 /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63F1CCD9-2A61-CC6E-B572-EEF8F56C8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8236BB-7F1D-7D61-5757-2BD1161B3539}"/>
              </a:ext>
            </a:extLst>
          </p:cNvPr>
          <p:cNvSpPr txBox="1"/>
          <p:nvPr/>
        </p:nvSpPr>
        <p:spPr>
          <a:xfrm>
            <a:off x="6547636" y="4951461"/>
            <a:ext cx="53781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Abadi" panose="020B0604020104020204" pitchFamily="34" charset="0"/>
              </a:rPr>
              <a:t>Prepared by: Lekh Bdr. Bhujel</a:t>
            </a:r>
          </a:p>
          <a:p>
            <a:pPr algn="l"/>
            <a:r>
              <a:rPr lang="en-US" sz="3200" b="1">
                <a:solidFill>
                  <a:schemeClr val="bg1"/>
                </a:solidFill>
                <a:latin typeface="Abadi" panose="020B0604020104020204" pitchFamily="34" charset="0"/>
              </a:rPr>
              <a:t>Grade: XII         Roll No.: 19</a:t>
            </a:r>
          </a:p>
          <a:p>
            <a:pPr algn="l"/>
            <a:r>
              <a:rPr lang="en-US" sz="3200" b="1">
                <a:solidFill>
                  <a:schemeClr val="bg1"/>
                </a:solidFill>
                <a:latin typeface="Abadi" panose="020B0604020104020204" pitchFamily="34" charset="0"/>
              </a:rPr>
              <a:t>Faculty: Science</a:t>
            </a:r>
          </a:p>
          <a:p>
            <a:pPr algn="l"/>
            <a:endParaRPr lang="en-US" sz="3200" b="1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631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3">
            <a:extLst>
              <a:ext uri="{FF2B5EF4-FFF2-40B4-BE49-F238E27FC236}">
                <a16:creationId xmlns:a16="http://schemas.microsoft.com/office/drawing/2014/main" id="{644A5ECB-F125-62B5-6235-C6F4D2935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7221" cy="6858001"/>
          </a:xfrm>
          <a:prstGeom prst="rect">
            <a:avLst/>
          </a:prstGeom>
        </p:spPr>
      </p:pic>
      <p:graphicFrame>
        <p:nvGraphicFramePr>
          <p:cNvPr id="25" name="Diagram 24">
            <a:extLst>
              <a:ext uri="{FF2B5EF4-FFF2-40B4-BE49-F238E27FC236}">
                <a16:creationId xmlns:a16="http://schemas.microsoft.com/office/drawing/2014/main" id="{9073D72D-344A-F5B2-F15A-529689D999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1426256"/>
              </p:ext>
            </p:extLst>
          </p:nvPr>
        </p:nvGraphicFramePr>
        <p:xfrm>
          <a:off x="718766" y="-156303"/>
          <a:ext cx="12197221" cy="64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8F54907D-99D3-2004-FE1E-4D0FA1818711}"/>
              </a:ext>
            </a:extLst>
          </p:cNvPr>
          <p:cNvSpPr txBox="1"/>
          <p:nvPr/>
        </p:nvSpPr>
        <p:spPr>
          <a:xfrm>
            <a:off x="1206539" y="804320"/>
            <a:ext cx="5662109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4000" b="1" u="sng">
                <a:solidFill>
                  <a:schemeClr val="bg1"/>
                </a:solidFill>
                <a:latin typeface="Amasis MT Pro Black" panose="02000000000000000000" pitchFamily="2" charset="0"/>
                <a:ea typeface="Amasis MT Pro Black" panose="02000000000000000000" pitchFamily="2" charset="0"/>
              </a:rPr>
              <a:t>Things to Discuss:</a:t>
            </a:r>
          </a:p>
        </p:txBody>
      </p:sp>
    </p:spTree>
    <p:extLst>
      <p:ext uri="{BB962C8B-B14F-4D97-AF65-F5344CB8AC3E}">
        <p14:creationId xmlns:p14="http://schemas.microsoft.com/office/powerpoint/2010/main" val="2114490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8DBEC2A4-E692-A464-856E-E164DF5A6F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"/>
          <a:stretch/>
        </p:blipFill>
        <p:spPr>
          <a:xfrm>
            <a:off x="1056032" y="1553756"/>
            <a:ext cx="4257341" cy="2899502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EB5AF52-9502-7524-229A-5F7C0F1497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0" b="474"/>
          <a:stretch/>
        </p:blipFill>
        <p:spPr>
          <a:xfrm>
            <a:off x="5252565" y="903484"/>
            <a:ext cx="6248430" cy="373241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8352D45-8F4E-A846-BD28-3EB9C68AA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10" y="-615659"/>
            <a:ext cx="10508360" cy="2100023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Computer Network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914903-0E0E-E57C-4C21-593B4ED6044C}"/>
              </a:ext>
            </a:extLst>
          </p:cNvPr>
          <p:cNvSpPr txBox="1"/>
          <p:nvPr/>
        </p:nvSpPr>
        <p:spPr>
          <a:xfrm>
            <a:off x="992636" y="4579100"/>
            <a:ext cx="10508359" cy="206210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b="0" i="0">
                <a:solidFill>
                  <a:srgbClr val="222426"/>
                </a:solidFill>
                <a:effectLst/>
                <a:latin typeface="Avenir Next LT Pro" panose="020B0504020202020204" pitchFamily="34" charset="0"/>
                <a:ea typeface="Amasis MT Pro Black" panose="02000000000000000000" pitchFamily="2" charset="0"/>
              </a:rPr>
              <a:t>A computer network is a group of computers connected with each other through a transmission medium such as cable, wire etc.</a:t>
            </a:r>
          </a:p>
          <a:p>
            <a:pPr algn="just"/>
            <a:endParaRPr lang="en-US" sz="3200">
              <a:latin typeface="Avenir Next LT Pro" panose="020B0504020202020204" pitchFamily="34" charset="0"/>
              <a:ea typeface="Amasis MT Pr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612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C6D29ABB-2BFB-AF5B-10FB-45FE056DD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19" y="1614061"/>
            <a:ext cx="4254362" cy="345256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87CCC87-DFC9-2D48-87E0-04AAAEF6C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167" y="-693351"/>
            <a:ext cx="10508360" cy="2100023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Types of Computer Network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6266F2-28E5-4D49-8CC2-E0A777120630}"/>
              </a:ext>
            </a:extLst>
          </p:cNvPr>
          <p:cNvSpPr txBox="1"/>
          <p:nvPr/>
        </p:nvSpPr>
        <p:spPr>
          <a:xfrm>
            <a:off x="1273167" y="1614061"/>
            <a:ext cx="75123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3200" b="1">
                <a:solidFill>
                  <a:srgbClr val="333333"/>
                </a:solidFill>
                <a:latin typeface="Droid Sans"/>
              </a:rPr>
              <a:t>On the basis of size</a:t>
            </a:r>
            <a:r>
              <a:rPr lang="en-US" sz="3200">
                <a:solidFill>
                  <a:srgbClr val="333333"/>
                </a:solidFill>
                <a:latin typeface="Droid Sans"/>
              </a:rPr>
              <a:t>:</a:t>
            </a:r>
          </a:p>
          <a:p>
            <a:pPr marL="571500" indent="-571500" algn="l">
              <a:buAutoNum type="romanLcParenR"/>
            </a:pPr>
            <a:r>
              <a:rPr lang="en-US" sz="3200">
                <a:solidFill>
                  <a:srgbClr val="333333"/>
                </a:solidFill>
                <a:latin typeface="Droid Sans"/>
              </a:rPr>
              <a:t>Personal Area Network (PAN)</a:t>
            </a:r>
          </a:p>
          <a:p>
            <a:pPr marL="571500" indent="-571500" algn="l">
              <a:buAutoNum type="romanLcParenR"/>
            </a:pPr>
            <a:r>
              <a:rPr lang="en-US" sz="3200">
                <a:solidFill>
                  <a:srgbClr val="333333"/>
                </a:solidFill>
                <a:latin typeface="Droid Sans"/>
              </a:rPr>
              <a:t>Local Area Network (LAN)</a:t>
            </a:r>
          </a:p>
          <a:p>
            <a:pPr marL="571500" indent="-571500" algn="l">
              <a:buAutoNum type="romanLcParenR"/>
            </a:pPr>
            <a:r>
              <a:rPr lang="en-US" sz="3200">
                <a:solidFill>
                  <a:srgbClr val="333333"/>
                </a:solidFill>
                <a:latin typeface="Droid Sans"/>
              </a:rPr>
              <a:t>Metropolitan Area Network(MAN)</a:t>
            </a:r>
          </a:p>
          <a:p>
            <a:pPr marL="571500" indent="-571500" algn="l">
              <a:buAutoNum type="romanLcParenR"/>
            </a:pPr>
            <a:r>
              <a:rPr lang="en-US" sz="3200">
                <a:solidFill>
                  <a:srgbClr val="333333"/>
                </a:solidFill>
                <a:latin typeface="Droid Sans"/>
              </a:rPr>
              <a:t>Wide Area Network (WAN)</a:t>
            </a:r>
          </a:p>
          <a:p>
            <a:pPr marL="571500" indent="-571500" algn="l">
              <a:buAutoNum type="romanLcParenR"/>
            </a:pPr>
            <a:endParaRPr lang="en-US" sz="3200">
              <a:solidFill>
                <a:srgbClr val="333333"/>
              </a:solidFill>
              <a:latin typeface="Droid Sans"/>
            </a:endParaRPr>
          </a:p>
          <a:p>
            <a:pPr algn="l"/>
            <a:r>
              <a:rPr lang="en-US" sz="3200">
                <a:solidFill>
                  <a:srgbClr val="333333"/>
                </a:solidFill>
                <a:latin typeface="Droid Sans"/>
              </a:rPr>
              <a:t>2.</a:t>
            </a:r>
            <a:r>
              <a:rPr lang="en-US" sz="3200" b="1">
                <a:solidFill>
                  <a:srgbClr val="333333"/>
                </a:solidFill>
                <a:latin typeface="Droid Sans"/>
              </a:rPr>
              <a:t> On the basis of Architecture:</a:t>
            </a:r>
          </a:p>
          <a:p>
            <a:pPr marL="571500" indent="-571500" algn="l">
              <a:buAutoNum type="romanLcParenR"/>
            </a:pPr>
            <a:r>
              <a:rPr lang="en-US" sz="3200"/>
              <a:t>Client-Server Network</a:t>
            </a:r>
          </a:p>
          <a:p>
            <a:pPr marL="571500" indent="-571500" algn="l">
              <a:buAutoNum type="romanLcParenR"/>
            </a:pPr>
            <a:r>
              <a:rPr lang="en-US" sz="3200"/>
              <a:t>Peer-to-Peer Network</a:t>
            </a:r>
          </a:p>
          <a:p>
            <a:pPr marL="571500" indent="-571500" algn="l">
              <a:buAutoNum type="romanLcParenR"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136274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0320686-849B-099C-D382-C0F5F138C6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" t="6967" r="5683" b="5203"/>
          <a:stretch/>
        </p:blipFill>
        <p:spPr>
          <a:xfrm>
            <a:off x="1171398" y="1575076"/>
            <a:ext cx="8945217" cy="441739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3F6B165-52E5-8542-9FE4-5C830ABA1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127" y="-658482"/>
            <a:ext cx="5697112" cy="2233558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On the basis of Size</a:t>
            </a:r>
          </a:p>
        </p:txBody>
      </p:sp>
    </p:spTree>
    <p:extLst>
      <p:ext uri="{BB962C8B-B14F-4D97-AF65-F5344CB8AC3E}">
        <p14:creationId xmlns:p14="http://schemas.microsoft.com/office/powerpoint/2010/main" val="2562240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C1432B48-221D-DA53-E958-4C7519D270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8" b="3460"/>
          <a:stretch/>
        </p:blipFill>
        <p:spPr>
          <a:xfrm>
            <a:off x="6086977" y="1536887"/>
            <a:ext cx="5094545" cy="403351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9436F61-1B83-4341-BDB8-F9341FE1D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911" y="-427752"/>
            <a:ext cx="7902386" cy="194608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Personal Area Network (PAN)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6E5A88-80D9-A849-B4ED-69DC897A29D4}"/>
              </a:ext>
            </a:extLst>
          </p:cNvPr>
          <p:cNvSpPr txBox="1"/>
          <p:nvPr/>
        </p:nvSpPr>
        <p:spPr>
          <a:xfrm>
            <a:off x="1010478" y="1876356"/>
            <a:ext cx="5236975" cy="4584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b="0" i="0">
                <a:solidFill>
                  <a:srgbClr val="353535"/>
                </a:solidFill>
                <a:effectLst/>
                <a:latin typeface="+mj-lt"/>
              </a:rPr>
              <a:t>Computer network that connects computers or devices within the range of an individual person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3200" b="0" i="0">
              <a:solidFill>
                <a:srgbClr val="353535"/>
              </a:solidFill>
              <a:effectLst/>
              <a:latin typeface="+mj-lt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353535"/>
                </a:solidFill>
                <a:latin typeface="+mj-lt"/>
              </a:rPr>
              <a:t>I</a:t>
            </a:r>
            <a:r>
              <a:rPr lang="en-US" sz="3200" b="0" i="0">
                <a:solidFill>
                  <a:srgbClr val="353535"/>
                </a:solidFill>
                <a:effectLst/>
                <a:latin typeface="+mj-lt"/>
              </a:rPr>
              <a:t>nvolves a computer, phone, tablet, printer &amp; other entertainment devices</a:t>
            </a:r>
            <a:endParaRPr lang="en-US" sz="32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4627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0E26AA2B-1BA3-5A2E-6C6C-2325DF843D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9" b="8007"/>
          <a:stretch/>
        </p:blipFill>
        <p:spPr>
          <a:xfrm>
            <a:off x="6519999" y="1305531"/>
            <a:ext cx="4839008" cy="41035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6AE9A8-4469-C547-A822-B7A485ECEA7E}"/>
              </a:ext>
            </a:extLst>
          </p:cNvPr>
          <p:cNvSpPr txBox="1"/>
          <p:nvPr/>
        </p:nvSpPr>
        <p:spPr>
          <a:xfrm>
            <a:off x="1281707" y="1448882"/>
            <a:ext cx="6367874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0">
                <a:solidFill>
                  <a:srgbClr val="353535"/>
                </a:solidFill>
                <a:effectLst/>
                <a:latin typeface="+mj-lt"/>
              </a:rPr>
              <a:t>Advantages: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i="0">
                <a:solidFill>
                  <a:srgbClr val="353535"/>
                </a:solidFill>
                <a:effectLst/>
                <a:latin typeface="+mj-lt"/>
              </a:rPr>
              <a:t>No need extra space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0">
                <a:solidFill>
                  <a:srgbClr val="1F1F1F"/>
                </a:solidFill>
                <a:effectLst/>
                <a:latin typeface="+mj-lt"/>
              </a:rPr>
              <a:t>Connect to many devices        at a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0">
                <a:solidFill>
                  <a:srgbClr val="1F1F1F"/>
                </a:solidFill>
                <a:effectLst/>
                <a:latin typeface="+mj-lt"/>
              </a:rPr>
              <a:t>Cost effective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0">
                <a:solidFill>
                  <a:srgbClr val="1F1F1F"/>
                </a:solidFill>
                <a:effectLst/>
                <a:latin typeface="+mj-lt"/>
              </a:rPr>
              <a:t>Easy to use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1F1F1F"/>
                </a:solidFill>
                <a:latin typeface="+mj-lt"/>
              </a:rPr>
              <a:t>Reliable and Portable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1F1F1F"/>
                </a:solidFill>
                <a:latin typeface="+mj-lt"/>
              </a:rPr>
              <a:t>Secure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1F1F1F"/>
                </a:solidFill>
                <a:latin typeface="+mj-lt"/>
              </a:rPr>
              <a:t>Used in office, Conference and meetings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i="0">
              <a:solidFill>
                <a:srgbClr val="1F1F1F"/>
              </a:solidFill>
              <a:effectLst/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i="0">
              <a:solidFill>
                <a:srgbClr val="1F1F1F"/>
              </a:solidFill>
              <a:effectLst/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i="0">
              <a:solidFill>
                <a:srgbClr val="1F1F1F"/>
              </a:solidFill>
              <a:effectLst/>
              <a:latin typeface="+mj-lt"/>
            </a:endParaRPr>
          </a:p>
          <a:p>
            <a:endParaRPr lang="en-US" sz="3200" i="0">
              <a:solidFill>
                <a:srgbClr val="353535"/>
              </a:solidFill>
              <a:effectLst/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CA4A01-F1B8-744D-A7C1-9626550F1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707" y="-1084493"/>
            <a:ext cx="8444441" cy="253337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Personal Area Network (PAN)</a:t>
            </a:r>
          </a:p>
        </p:txBody>
      </p:sp>
    </p:spTree>
    <p:extLst>
      <p:ext uri="{BB962C8B-B14F-4D97-AF65-F5344CB8AC3E}">
        <p14:creationId xmlns:p14="http://schemas.microsoft.com/office/powerpoint/2010/main" val="908373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B6931B53-43BB-C4A2-7E09-94B83244E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4" b="2166"/>
          <a:stretch/>
        </p:blipFill>
        <p:spPr>
          <a:xfrm flipH="1">
            <a:off x="7081629" y="1443403"/>
            <a:ext cx="3938973" cy="42183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B0282C-CCBD-024A-BDF9-08EAA36FA34C}"/>
              </a:ext>
            </a:extLst>
          </p:cNvPr>
          <p:cNvSpPr txBox="1"/>
          <p:nvPr/>
        </p:nvSpPr>
        <p:spPr>
          <a:xfrm>
            <a:off x="1171398" y="2007818"/>
            <a:ext cx="8288525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</a:rPr>
              <a:t>Disadvantages: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Less distance range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 Interfere with radio signals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Slow data transfer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Health Problem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Costly in terms of Communication devices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Infrared signals travel in straight line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algn="l"/>
            <a:endParaRPr lang="en-US" sz="3200" b="1">
              <a:latin typeface="+mj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AD1701A-B98B-2148-8CDD-DA7DA9DEF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398" y="239704"/>
            <a:ext cx="8531255" cy="1406786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Personal Area Network (PAN)</a:t>
            </a:r>
          </a:p>
        </p:txBody>
      </p:sp>
    </p:spTree>
    <p:extLst>
      <p:ext uri="{BB962C8B-B14F-4D97-AF65-F5344CB8AC3E}">
        <p14:creationId xmlns:p14="http://schemas.microsoft.com/office/powerpoint/2010/main" val="678848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CFC102C-2889-8780-2E38-D0C30213E7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7" b="22335"/>
          <a:stretch/>
        </p:blipFill>
        <p:spPr>
          <a:xfrm>
            <a:off x="5360860" y="1917620"/>
            <a:ext cx="6122385" cy="35193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5401BA-1C75-6F4F-8DD3-B0514541511E}"/>
              </a:ext>
            </a:extLst>
          </p:cNvPr>
          <p:cNvSpPr txBox="1"/>
          <p:nvPr/>
        </p:nvSpPr>
        <p:spPr>
          <a:xfrm>
            <a:off x="1150519" y="2141118"/>
            <a:ext cx="43171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Computer network that interconnects computers within a limited area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Small places such as school, hospital, apartment etc.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C4E7AFB-F6AC-9147-B295-0667DCAE9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519" y="-568398"/>
            <a:ext cx="7661999" cy="2242398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Local Area Network (LAN)</a:t>
            </a:r>
          </a:p>
        </p:txBody>
      </p:sp>
    </p:spTree>
    <p:extLst>
      <p:ext uri="{BB962C8B-B14F-4D97-AF65-F5344CB8AC3E}">
        <p14:creationId xmlns:p14="http://schemas.microsoft.com/office/powerpoint/2010/main" val="1955821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AF7A32C-A6D8-9FA1-BF69-30BD5A69BE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3" b="3607"/>
          <a:stretch/>
        </p:blipFill>
        <p:spPr>
          <a:xfrm>
            <a:off x="6227783" y="1879609"/>
            <a:ext cx="5050195" cy="37192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1D31E9-FBA8-8E4D-8487-EDF7CF4C29E4}"/>
              </a:ext>
            </a:extLst>
          </p:cNvPr>
          <p:cNvSpPr txBox="1"/>
          <p:nvPr/>
        </p:nvSpPr>
        <p:spPr>
          <a:xfrm>
            <a:off x="1294452" y="1625738"/>
            <a:ext cx="6177643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</a:rPr>
              <a:t>Advantages</a:t>
            </a: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Hardware and software can be shared
Does not cost too much
Private ownership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Separate component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Data transfer rate is higher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b="1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b="1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algn="l"/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54259C5-EFF1-2445-9D16-492C4E29E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730" y="-616660"/>
            <a:ext cx="7661999" cy="2242398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Local Area Network (LAN)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A7AEAC-140A-9919-1D68-2BBF97BA1ADE}"/>
              </a:ext>
            </a:extLst>
          </p:cNvPr>
          <p:cNvSpPr txBox="1"/>
          <p:nvPr/>
        </p:nvSpPr>
        <p:spPr>
          <a:xfrm>
            <a:off x="1294452" y="5232262"/>
            <a:ext cx="92518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All the user work can be stored in a central place hub</a:t>
            </a:r>
          </a:p>
        </p:txBody>
      </p:sp>
    </p:spTree>
    <p:extLst>
      <p:ext uri="{BB962C8B-B14F-4D97-AF65-F5344CB8AC3E}">
        <p14:creationId xmlns:p14="http://schemas.microsoft.com/office/powerpoint/2010/main" val="313516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7BBA577-2E66-C4F4-6760-2BC88EECD0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28"/>
          <a:stretch/>
        </p:blipFill>
        <p:spPr>
          <a:xfrm>
            <a:off x="6244477" y="719668"/>
            <a:ext cx="5558551" cy="401916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7663F64-1DA5-4843-B92D-AE0230CE7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773" y="-830242"/>
            <a:ext cx="7661999" cy="2242398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Local Area Network (LAN)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3EA7B2-4497-2E47-99E5-496D90D90D76}"/>
              </a:ext>
            </a:extLst>
          </p:cNvPr>
          <p:cNvSpPr txBox="1"/>
          <p:nvPr/>
        </p:nvSpPr>
        <p:spPr>
          <a:xfrm>
            <a:off x="1344006" y="1412156"/>
            <a:ext cx="6820279" cy="994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</a:rPr>
              <a:t>Disadvantages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Difficult to set up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0" i="0">
                <a:solidFill>
                  <a:srgbClr val="222222"/>
                </a:solidFill>
                <a:effectLst/>
                <a:latin typeface="+mj-lt"/>
              </a:rPr>
              <a:t>Security violations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0" i="0">
                <a:solidFill>
                  <a:srgbClr val="222222"/>
                </a:solidFill>
                <a:effectLst/>
                <a:latin typeface="+mj-lt"/>
              </a:rPr>
              <a:t>Cable may break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0" i="0">
                <a:solidFill>
                  <a:srgbClr val="222222"/>
                </a:solidFill>
                <a:effectLst/>
                <a:latin typeface="+mj-lt"/>
              </a:rPr>
              <a:t>File server my fail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A virus can be spread more easily</a:t>
            </a:r>
          </a:p>
          <a:p>
            <a:pPr algn="l"/>
            <a:endParaRPr lang="en-US" sz="3200" b="0" i="0">
              <a:solidFill>
                <a:srgbClr val="222222"/>
              </a:solidFill>
              <a:effectLst/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b="0" i="0">
              <a:solidFill>
                <a:srgbClr val="222222"/>
              </a:solidFill>
              <a:effectLst/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b="0" i="0">
              <a:solidFill>
                <a:srgbClr val="222222"/>
              </a:solidFill>
              <a:effectLst/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b="0" i="0">
              <a:solidFill>
                <a:srgbClr val="222222"/>
              </a:solidFill>
              <a:effectLst/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algn="l"/>
            <a:endParaRPr lang="en-US" sz="3200" b="1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algn="l"/>
            <a:endParaRPr lang="en-US" sz="3200">
              <a:latin typeface="+mj-lt"/>
            </a:endParaRPr>
          </a:p>
          <a:p>
            <a:pPr algn="l"/>
            <a:endParaRPr lang="en-US" sz="3200" b="1">
              <a:latin typeface="+mj-lt"/>
            </a:endParaRPr>
          </a:p>
          <a:p>
            <a:pPr algn="l"/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algn="l"/>
            <a:endParaRPr lang="en-US" sz="3200" b="1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C79F1E-02F0-5A62-09F5-D9B61DAD6703}"/>
              </a:ext>
            </a:extLst>
          </p:cNvPr>
          <p:cNvSpPr txBox="1"/>
          <p:nvPr/>
        </p:nvSpPr>
        <p:spPr>
          <a:xfrm>
            <a:off x="1227308" y="4919131"/>
            <a:ext cx="108238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0" i="0">
                <a:solidFill>
                  <a:srgbClr val="222222"/>
                </a:solidFill>
                <a:effectLst/>
                <a:latin typeface="+mj-lt"/>
              </a:rPr>
              <a:t>A limited number of a system can only be connected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Covers a small geographical area</a:t>
            </a:r>
          </a:p>
        </p:txBody>
      </p:sp>
    </p:spTree>
    <p:extLst>
      <p:ext uri="{BB962C8B-B14F-4D97-AF65-F5344CB8AC3E}">
        <p14:creationId xmlns:p14="http://schemas.microsoft.com/office/powerpoint/2010/main" val="4091059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E43296C-EDC0-0055-42AA-9DE4E0659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435" y="1975687"/>
            <a:ext cx="4954855" cy="345001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A6E6057-70B2-3A48-ACC2-F488C029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078" y="-267541"/>
            <a:ext cx="10508360" cy="2100023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Metropolitan Area Network (MAN)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B236E5-E835-224A-9BD8-BD079D2249EE}"/>
              </a:ext>
            </a:extLst>
          </p:cNvPr>
          <p:cNvSpPr txBox="1"/>
          <p:nvPr/>
        </p:nvSpPr>
        <p:spPr>
          <a:xfrm>
            <a:off x="1291078" y="2094599"/>
            <a:ext cx="5169357" cy="4524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Computer network that interconnects users with computer resources in a geographic region of the size of a metropolitan area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Larger than LANs but smaller than WANs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384133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9CCE3A84-A16C-8763-9CDE-6E1DE8561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129" y="1915907"/>
            <a:ext cx="4293860" cy="401207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5AF76CB-DDAC-4142-9E46-18717CF2E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640" y="-480515"/>
            <a:ext cx="10508360" cy="2100023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Metropolitan Area Network (MAN)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B47C41-CAB9-1A57-250E-285D7ADF9E37}"/>
              </a:ext>
            </a:extLst>
          </p:cNvPr>
          <p:cNvSpPr txBox="1"/>
          <p:nvPr/>
        </p:nvSpPr>
        <p:spPr>
          <a:xfrm flipH="1">
            <a:off x="1464011" y="2022398"/>
            <a:ext cx="5639093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</a:rPr>
              <a:t>Advantages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Less Expensive than WAN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Sending Local Emails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High speed than WAN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Sharing of the Internet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High security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Conversion of LAN to MAN is easy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42801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65A42AD-68FD-A6B8-4638-4929B1F02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02952" y="2329700"/>
            <a:ext cx="5889048" cy="45283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C407E5F-6B77-DF43-B6E1-BA86CEAE9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337" y="-231917"/>
            <a:ext cx="10508360" cy="2100023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Metropolitan Area Network (MAN)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38E43A-439C-784A-BD06-5C2D80832DB8}"/>
              </a:ext>
            </a:extLst>
          </p:cNvPr>
          <p:cNvSpPr txBox="1"/>
          <p:nvPr/>
        </p:nvSpPr>
        <p:spPr>
          <a:xfrm>
            <a:off x="1438306" y="2496745"/>
            <a:ext cx="5285362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</a:rPr>
              <a:t>Disadvantages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Difficult to manage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Expensive  than LAN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Hackers Attack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Need more wires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Requires Technical staff to set up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algn="l"/>
            <a:endParaRPr lang="en-US" sz="32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98613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6453280-43A1-92CD-980B-76E383227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896" r="1633" b="1642"/>
          <a:stretch/>
        </p:blipFill>
        <p:spPr>
          <a:xfrm>
            <a:off x="5538456" y="1863585"/>
            <a:ext cx="6007850" cy="331896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B91DD37-7A0C-8D40-A52D-381BE7A1A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358" y="-427124"/>
            <a:ext cx="10508360" cy="2100023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Wide Area Network (WAN)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3B97EF-E99D-B644-B35E-EE93F561F25C}"/>
              </a:ext>
            </a:extLst>
          </p:cNvPr>
          <p:cNvSpPr txBox="1"/>
          <p:nvPr/>
        </p:nvSpPr>
        <p:spPr>
          <a:xfrm>
            <a:off x="1297358" y="1672899"/>
            <a:ext cx="4674403" cy="452431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Large computer network that connects groups of computers over large distances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Often used by large businesses to connect their office networks</a:t>
            </a:r>
          </a:p>
        </p:txBody>
      </p:sp>
    </p:spTree>
    <p:extLst>
      <p:ext uri="{BB962C8B-B14F-4D97-AF65-F5344CB8AC3E}">
        <p14:creationId xmlns:p14="http://schemas.microsoft.com/office/powerpoint/2010/main" val="1046305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905DD544-C6B8-0280-92CA-0D007B6A5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444" y="2019434"/>
            <a:ext cx="6119080" cy="328990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2053AC4-A32A-2E4E-8356-07B26FBEA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764" y="-337988"/>
            <a:ext cx="10508360" cy="2197032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Wide Area Network (WAN)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C53A51-E64F-EE70-8AF0-E1D2C9948F98}"/>
              </a:ext>
            </a:extLst>
          </p:cNvPr>
          <p:cNvSpPr txBox="1"/>
          <p:nvPr/>
        </p:nvSpPr>
        <p:spPr>
          <a:xfrm>
            <a:off x="1321668" y="2019434"/>
            <a:ext cx="50322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</a:rPr>
              <a:t>Advantages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Increase efficiency
Easy way of communication
Large network cover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Boost your privacy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5A20E0-AF53-BDC7-6483-77210AA0232B}"/>
              </a:ext>
            </a:extLst>
          </p:cNvPr>
          <p:cNvSpPr txBox="1"/>
          <p:nvPr/>
        </p:nvSpPr>
        <p:spPr>
          <a:xfrm>
            <a:off x="1321668" y="5020254"/>
            <a:ext cx="8706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Centralized IT infrastructure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Share information over the large area</a:t>
            </a:r>
          </a:p>
        </p:txBody>
      </p:sp>
    </p:spTree>
    <p:extLst>
      <p:ext uri="{BB962C8B-B14F-4D97-AF65-F5344CB8AC3E}">
        <p14:creationId xmlns:p14="http://schemas.microsoft.com/office/powerpoint/2010/main" val="2366788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>
            <a:extLst>
              <a:ext uri="{FF2B5EF4-FFF2-40B4-BE49-F238E27FC236}">
                <a16:creationId xmlns:a16="http://schemas.microsoft.com/office/drawing/2014/main" id="{83B6E480-C1B8-7FAB-C18D-113558775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249" y="2083406"/>
            <a:ext cx="6110200" cy="30551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CE51E9B-5B9D-1D46-BA79-A1EAD6E2B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640" y="-427124"/>
            <a:ext cx="10508360" cy="2100023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Wide Area Network (WAN)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B8D4A6-4FE2-5B4E-BA8A-0407FF68E5D0}"/>
              </a:ext>
            </a:extLst>
          </p:cNvPr>
          <p:cNvSpPr txBox="1"/>
          <p:nvPr/>
        </p:nvSpPr>
        <p:spPr>
          <a:xfrm>
            <a:off x="1185255" y="1891464"/>
            <a:ext cx="735174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</a:rPr>
              <a:t>Disadvantages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Security Problem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Not Reliable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Slow in speed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Expensive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Maintainance problem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Difficult to maintain network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Require high performance devices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b="1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19849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6DBE9A2-7D7F-D945-9FF7-AEE03767A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761" y="0"/>
            <a:ext cx="11017411" cy="2135618"/>
          </a:xfrm>
        </p:spPr>
        <p:txBody>
          <a:bodyPr>
            <a:normAutofit/>
          </a:bodyPr>
          <a:lstStyle/>
          <a:p>
            <a:r>
              <a:rPr lang="en-US" sz="4400">
                <a:solidFill>
                  <a:srgbClr val="0070C0"/>
                </a:solidFill>
              </a:rPr>
              <a:t>On the basis of Architecture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E82C46B7-D1C7-AA0B-3ECF-5B0730312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238" y="2319720"/>
            <a:ext cx="8657615" cy="359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32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74C64CC-19A7-F9A2-1395-67E91F8760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7"/>
          <a:stretch/>
        </p:blipFill>
        <p:spPr>
          <a:xfrm>
            <a:off x="5705844" y="1689189"/>
            <a:ext cx="5523942" cy="405918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5B4AD48-27C1-0A47-8780-BDCE5FADE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896" y="-474211"/>
            <a:ext cx="10508360" cy="2100023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Client-Server Network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E355D2-7B1E-FE4E-8B36-2AF23D52C335}"/>
              </a:ext>
            </a:extLst>
          </p:cNvPr>
          <p:cNvSpPr txBox="1"/>
          <p:nvPr/>
        </p:nvSpPr>
        <p:spPr>
          <a:xfrm>
            <a:off x="1301896" y="1689189"/>
            <a:ext cx="497207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In this network</a:t>
            </a:r>
            <a:r>
              <a:rPr lang="en-US" sz="3200"/>
              <a:t>, </a:t>
            </a:r>
            <a:r>
              <a:rPr lang="en-US" sz="3200">
                <a:latin typeface="+mj-lt"/>
              </a:rPr>
              <a:t>Clients and Servers are differentiated which means specific server &amp; clients are present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Focuses on information sharing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Centralized server is used to store data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721592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836C7F7B-1B92-DBE1-806C-78CB738E8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991" y="2192914"/>
            <a:ext cx="4842624" cy="322639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C963E2E-9EE2-1B47-8670-D618869A0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1939" y="-189536"/>
            <a:ext cx="10508360" cy="2100023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70C0"/>
                </a:solidFill>
              </a:rPr>
              <a:t>Client-Server Network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B5122D-800A-8D49-B082-3297C5526739}"/>
              </a:ext>
            </a:extLst>
          </p:cNvPr>
          <p:cNvSpPr txBox="1"/>
          <p:nvPr/>
        </p:nvSpPr>
        <p:spPr>
          <a:xfrm>
            <a:off x="1131939" y="2192915"/>
            <a:ext cx="596898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</a:rPr>
              <a:t>Advantages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Centralization of control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Dedicated Server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Scalability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Easy Maintainance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Accessibility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Back and Recovery possible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algn="l"/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62167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>
            <a:extLst>
              <a:ext uri="{FF2B5EF4-FFF2-40B4-BE49-F238E27FC236}">
                <a16:creationId xmlns:a16="http://schemas.microsoft.com/office/drawing/2014/main" id="{D4427385-6C63-2ED0-19A7-460BA73F61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6" b="4398"/>
          <a:stretch/>
        </p:blipFill>
        <p:spPr>
          <a:xfrm flipH="1">
            <a:off x="7110417" y="1250790"/>
            <a:ext cx="4243945" cy="439079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30165BA-1E52-5522-64DF-ACA4237D95A6}"/>
              </a:ext>
            </a:extLst>
          </p:cNvPr>
          <p:cNvSpPr txBox="1">
            <a:spLocks/>
          </p:cNvSpPr>
          <p:nvPr/>
        </p:nvSpPr>
        <p:spPr>
          <a:xfrm>
            <a:off x="1531683" y="1014418"/>
            <a:ext cx="6316710" cy="121018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0070C0"/>
                </a:solidFill>
              </a:rPr>
              <a:t>Client-Server Network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7CC32A-034A-5046-5164-4D6219FAC632}"/>
              </a:ext>
            </a:extLst>
          </p:cNvPr>
          <p:cNvSpPr txBox="1"/>
          <p:nvPr/>
        </p:nvSpPr>
        <p:spPr>
          <a:xfrm>
            <a:off x="1202441" y="2048081"/>
            <a:ext cx="722434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</a:rPr>
              <a:t>Disadvantages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A specialist network operating system is needed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The server is expensive to purchase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Specialist staff such as a network manager is needed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If any part of the network fails a lot of disruption can occur</a:t>
            </a:r>
          </a:p>
        </p:txBody>
      </p:sp>
    </p:spTree>
    <p:extLst>
      <p:ext uri="{BB962C8B-B14F-4D97-AF65-F5344CB8AC3E}">
        <p14:creationId xmlns:p14="http://schemas.microsoft.com/office/powerpoint/2010/main" val="91927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9859315-4252-964C-4FA8-199F6E0E9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139" y="1458971"/>
            <a:ext cx="4644866" cy="424883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DC85268-3A3B-8A46-A203-5AF88B4E684D}"/>
              </a:ext>
            </a:extLst>
          </p:cNvPr>
          <p:cNvSpPr txBox="1">
            <a:spLocks/>
          </p:cNvSpPr>
          <p:nvPr/>
        </p:nvSpPr>
        <p:spPr>
          <a:xfrm>
            <a:off x="1223959" y="1328977"/>
            <a:ext cx="10508360" cy="210002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0070C0"/>
                </a:solidFill>
              </a:rPr>
              <a:t>Peer-to-Peer Network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F14EAE-0567-8941-AC86-23BD2C8D40D7}"/>
              </a:ext>
            </a:extLst>
          </p:cNvPr>
          <p:cNvSpPr txBox="1"/>
          <p:nvPr/>
        </p:nvSpPr>
        <p:spPr>
          <a:xfrm>
            <a:off x="1080018" y="2438162"/>
            <a:ext cx="5398121" cy="50167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 </a:t>
            </a:r>
            <a:r>
              <a:rPr lang="en-US" sz="3200">
                <a:latin typeface="+mj-lt"/>
              </a:rPr>
              <a:t>In this network, clients and servers are not differentiated which means no specific servers and clients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Focuses on connectivity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Each peer has its own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087904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>
            <a:extLst>
              <a:ext uri="{FF2B5EF4-FFF2-40B4-BE49-F238E27FC236}">
                <a16:creationId xmlns:a16="http://schemas.microsoft.com/office/drawing/2014/main" id="{74DE6678-91E1-EE2A-014A-F1ACB0F41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909" y="1560335"/>
            <a:ext cx="3752132" cy="44592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607E3B-5578-F342-B7F1-02E07BAC8583}"/>
              </a:ext>
            </a:extLst>
          </p:cNvPr>
          <p:cNvSpPr txBox="1"/>
          <p:nvPr/>
        </p:nvSpPr>
        <p:spPr>
          <a:xfrm>
            <a:off x="1490911" y="1969670"/>
            <a:ext cx="674901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</a:rPr>
              <a:t>Advantages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Use less expensive computer hardware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Easy to administer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No NOS required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Easy set up and low cost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More reliable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Ideal for small business, home etc.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A27351-BFAC-78C1-43D3-B4748D80733C}"/>
              </a:ext>
            </a:extLst>
          </p:cNvPr>
          <p:cNvSpPr txBox="1">
            <a:spLocks/>
          </p:cNvSpPr>
          <p:nvPr/>
        </p:nvSpPr>
        <p:spPr>
          <a:xfrm>
            <a:off x="1223959" y="1138996"/>
            <a:ext cx="10508360" cy="198745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0070C0"/>
                </a:solidFill>
              </a:rPr>
              <a:t>Peer-to-Peer Network</a:t>
            </a:r>
          </a:p>
        </p:txBody>
      </p:sp>
    </p:spTree>
    <p:extLst>
      <p:ext uri="{BB962C8B-B14F-4D97-AF65-F5344CB8AC3E}">
        <p14:creationId xmlns:p14="http://schemas.microsoft.com/office/powerpoint/2010/main" val="3465805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582E2EAF-A7AC-7B09-126A-B60B64C29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039" y="1328977"/>
            <a:ext cx="4538170" cy="40318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C77C2-982D-6F30-822C-8C798AE1091F}"/>
              </a:ext>
            </a:extLst>
          </p:cNvPr>
          <p:cNvSpPr txBox="1">
            <a:spLocks/>
          </p:cNvSpPr>
          <p:nvPr/>
        </p:nvSpPr>
        <p:spPr>
          <a:xfrm>
            <a:off x="1223959" y="1328977"/>
            <a:ext cx="10508360" cy="9668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0070C0"/>
                </a:solidFill>
              </a:rPr>
              <a:t>Peer-to-Peer Network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FE4517-C673-683F-643B-6620014B40C3}"/>
              </a:ext>
            </a:extLst>
          </p:cNvPr>
          <p:cNvSpPr txBox="1"/>
          <p:nvPr/>
        </p:nvSpPr>
        <p:spPr>
          <a:xfrm>
            <a:off x="1223959" y="2100024"/>
            <a:ext cx="61973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</a:rPr>
              <a:t>Disadvantages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Not very secure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Hard to maintain  version control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Additional load on computer due to resource sharing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No central point of storage or file archiving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862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5140B8CC-78AE-BA5C-0705-50D490E58F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65" b="5220"/>
          <a:stretch/>
        </p:blipFill>
        <p:spPr>
          <a:xfrm>
            <a:off x="1840689" y="251496"/>
            <a:ext cx="7253480" cy="635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380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72BA195-7A5A-700C-1926-84092D26BB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03" y="2118383"/>
            <a:ext cx="4772025" cy="474345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4D1431F-38CC-7F47-A7F3-7880D92EBAE0}"/>
              </a:ext>
            </a:extLst>
          </p:cNvPr>
          <p:cNvSpPr txBox="1">
            <a:spLocks/>
          </p:cNvSpPr>
          <p:nvPr/>
        </p:nvSpPr>
        <p:spPr>
          <a:xfrm>
            <a:off x="1683640" y="1052700"/>
            <a:ext cx="10508360" cy="210002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u="sng">
                <a:solidFill>
                  <a:srgbClr val="0070C0"/>
                </a:solidFill>
              </a:rPr>
              <a:t>Funny Question</a:t>
            </a:r>
            <a:r>
              <a:rPr lang="en-US" sz="4400">
                <a:solidFill>
                  <a:srgbClr val="0070C0"/>
                </a:solidFill>
              </a:rPr>
              <a:t> ❓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80EA79-D013-4D4B-A470-6C28DFCAFCDD}"/>
              </a:ext>
            </a:extLst>
          </p:cNvPr>
          <p:cNvSpPr txBox="1"/>
          <p:nvPr/>
        </p:nvSpPr>
        <p:spPr>
          <a:xfrm>
            <a:off x="4273704" y="3141188"/>
            <a:ext cx="74021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1"/>
              <a:t>What is the high speed data transfer medium ?</a:t>
            </a:r>
          </a:p>
        </p:txBody>
      </p:sp>
    </p:spTree>
    <p:extLst>
      <p:ext uri="{BB962C8B-B14F-4D97-AF65-F5344CB8AC3E}">
        <p14:creationId xmlns:p14="http://schemas.microsoft.com/office/powerpoint/2010/main" val="1073581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23AD90B2-11BF-8347-BC50-A83F28C0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4718" y="2779084"/>
            <a:ext cx="4155307" cy="4078916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D727F99D-4094-DCCA-EC17-55247A1F86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" r="2465" b="1882"/>
          <a:stretch/>
        </p:blipFill>
        <p:spPr>
          <a:xfrm>
            <a:off x="5825945" y="1286546"/>
            <a:ext cx="4873531" cy="487115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6FC53B3-9E17-6F4A-A784-84F3424B2044}"/>
              </a:ext>
            </a:extLst>
          </p:cNvPr>
          <p:cNvSpPr txBox="1">
            <a:spLocks/>
          </p:cNvSpPr>
          <p:nvPr/>
        </p:nvSpPr>
        <p:spPr>
          <a:xfrm>
            <a:off x="1369473" y="1171143"/>
            <a:ext cx="10508360" cy="210002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u="sng">
                <a:solidFill>
                  <a:srgbClr val="0070C0"/>
                </a:solidFill>
              </a:rPr>
              <a:t>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0BF21A-DF0D-6E8E-1CC2-39CDD370F502}"/>
              </a:ext>
            </a:extLst>
          </p:cNvPr>
          <p:cNvSpPr txBox="1"/>
          <p:nvPr/>
        </p:nvSpPr>
        <p:spPr>
          <a:xfrm>
            <a:off x="1492525" y="2486696"/>
            <a:ext cx="4361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</a:rPr>
              <a:t>Ans: </a:t>
            </a:r>
            <a:r>
              <a:rPr lang="en-US" sz="3200">
                <a:latin typeface="+mj-lt"/>
              </a:rPr>
              <a:t>Ximeki Aunties</a:t>
            </a:r>
            <a:endParaRPr lang="en-US" sz="32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541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82DEF59E-6597-2602-C994-6D6E6FD0C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61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locks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sVTI" id="{31656FE6-20D8-4105-85EA-706EC9332BE9}" vid="{039DFFC9-9B25-4063-9235-B287A446F5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BlocksVTI</vt:lpstr>
      <vt:lpstr>PowerPoint Presentation</vt:lpstr>
      <vt:lpstr>PowerPoint Presentation</vt:lpstr>
      <vt:lpstr>Computer Network</vt:lpstr>
      <vt:lpstr>Types of Computer Network</vt:lpstr>
      <vt:lpstr>On the basis of Size</vt:lpstr>
      <vt:lpstr>Personal Area Network (PAN)</vt:lpstr>
      <vt:lpstr>Personal Area Network (PAN)</vt:lpstr>
      <vt:lpstr>Personal Area Network (PAN)</vt:lpstr>
      <vt:lpstr>Local Area Network (LAN)</vt:lpstr>
      <vt:lpstr>Local Area Network (LAN)</vt:lpstr>
      <vt:lpstr>Local Area Network (LAN)</vt:lpstr>
      <vt:lpstr>Metropolitan Area Network (MAN)</vt:lpstr>
      <vt:lpstr>Metropolitan Area Network (MAN)</vt:lpstr>
      <vt:lpstr>Metropolitan Area Network (MAN)</vt:lpstr>
      <vt:lpstr>Wide Area Network (WAN)</vt:lpstr>
      <vt:lpstr>Wide Area Network (WAN)</vt:lpstr>
      <vt:lpstr>Wide Area Network (WAN)</vt:lpstr>
      <vt:lpstr>On the basis of Architecture</vt:lpstr>
      <vt:lpstr>Client-Server Network</vt:lpstr>
      <vt:lpstr>Client-Server Network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</dc:title>
  <dc:creator>lekhbdrbhujel@gmail.com</dc:creator>
  <cp:lastModifiedBy>lekh bahadurbhujel</cp:lastModifiedBy>
  <cp:revision>28</cp:revision>
  <dcterms:created xsi:type="dcterms:W3CDTF">2022-02-16T09:46:56Z</dcterms:created>
  <dcterms:modified xsi:type="dcterms:W3CDTF">2022-07-23T17:09:08Z</dcterms:modified>
</cp:coreProperties>
</file>